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  <p:sldMasterId id="2147483772" r:id="rId5"/>
    <p:sldMasterId id="2147483804" r:id="rId6"/>
    <p:sldMasterId id="2147483811" r:id="rId7"/>
  </p:sldMasterIdLst>
  <p:notesMasterIdLst>
    <p:notesMasterId r:id="rId21"/>
  </p:notesMasterIdLst>
  <p:sldIdLst>
    <p:sldId id="5623" r:id="rId8"/>
    <p:sldId id="2147470793" r:id="rId9"/>
    <p:sldId id="2147470827" r:id="rId10"/>
    <p:sldId id="2147470817" r:id="rId11"/>
    <p:sldId id="2147470816" r:id="rId12"/>
    <p:sldId id="2147470828" r:id="rId13"/>
    <p:sldId id="2147470806" r:id="rId14"/>
    <p:sldId id="2147470822" r:id="rId15"/>
    <p:sldId id="2147470810" r:id="rId16"/>
    <p:sldId id="2147470823" r:id="rId17"/>
    <p:sldId id="2147470826" r:id="rId18"/>
    <p:sldId id="2147470815" r:id="rId19"/>
    <p:sldId id="2147470794" r:id="rId20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964D2E-C0B7-D518-BED1-975A9717F6FE}" name="Andy Tiller" initials="AT" userId="S::atiller@tmforum.org::fb0d9df4-6e43-4400-8f6d-09dcce6e1ee1" providerId="AD"/>
  <p188:author id="{40DD4662-B6CC-9FF0-AB23-BDA23912B263}" name="Nik Willetts" initials="NW" userId="S::nwilletts@tmforum.org::9e6c1e53-4cbc-405f-9d6f-56bb7b81645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Tiller" initials="AT" lastIdx="7" clrIdx="0">
    <p:extLst>
      <p:ext uri="{19B8F6BF-5375-455C-9EA6-DF929625EA0E}">
        <p15:presenceInfo xmlns:p15="http://schemas.microsoft.com/office/powerpoint/2012/main" userId="S::atiller@tmforum.org::fb0d9df4-6e43-4400-8f6d-09dcce6e1ee1" providerId="AD"/>
      </p:ext>
    </p:extLst>
  </p:cmAuthor>
  <p:cmAuthor id="2" name="Sue Davis" initials="SD" lastIdx="4" clrIdx="1">
    <p:extLst>
      <p:ext uri="{19B8F6BF-5375-455C-9EA6-DF929625EA0E}">
        <p15:presenceInfo xmlns:p15="http://schemas.microsoft.com/office/powerpoint/2012/main" userId="S::sdavis@tmforum.org::d4bb4cab-e189-4e8b-85ef-fbdc3b3456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D7D31"/>
    <a:srgbClr val="1A2746"/>
    <a:srgbClr val="70AD47"/>
    <a:srgbClr val="FFFFCC"/>
    <a:srgbClr val="D30C13"/>
    <a:srgbClr val="8C8C8C"/>
    <a:srgbClr val="E0121D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C7487-63B3-4F40-8846-A72EB676B843}" v="1" dt="2022-08-31T16:35:43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Tiller" userId="fb0d9df4-6e43-4400-8f6d-09dcce6e1ee1" providerId="ADAL" clId="{F8D5B707-4929-42CB-A5ED-F10BFA954260}"/>
    <pc:docChg chg="undo custSel addSld delSld modSld modMainMaster">
      <pc:chgData name="Andy Tiller" userId="fb0d9df4-6e43-4400-8f6d-09dcce6e1ee1" providerId="ADAL" clId="{F8D5B707-4929-42CB-A5ED-F10BFA954260}" dt="2022-08-25T11:35:00.085" v="51" actId="700"/>
      <pc:docMkLst>
        <pc:docMk/>
      </pc:docMkLst>
      <pc:sldChg chg="addSp delSp modSp mod modClrScheme chgLayout">
        <pc:chgData name="Andy Tiller" userId="fb0d9df4-6e43-4400-8f6d-09dcce6e1ee1" providerId="ADAL" clId="{F8D5B707-4929-42CB-A5ED-F10BFA954260}" dt="2022-08-25T11:35:00.085" v="51" actId="700"/>
        <pc:sldMkLst>
          <pc:docMk/>
          <pc:sldMk cId="1914322319" sldId="5623"/>
        </pc:sldMkLst>
        <pc:spChg chg="add del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2" creationId="{5BA383FF-E313-C438-B8F4-246762AD14B3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3" creationId="{6639F629-1338-8D40-1DD2-400587BFBD09}"/>
          </ac:spMkLst>
        </pc:spChg>
        <pc:spChg chg="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4" creationId="{41B7D281-9AAA-C0FE-E707-123712502EDC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5" creationId="{01280943-4AD9-FAC1-497F-F345C1774298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6" creationId="{95A18946-87A5-6069-636F-A7756FF068EE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7" creationId="{9C5FAF1B-A542-899F-9D13-A304F5079D40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8" creationId="{DF085D73-9D9D-85D7-018C-F50599ACB509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9" creationId="{DFCF6FBB-69E9-B585-0E53-BB96DA10BAA0}"/>
          </ac:spMkLst>
        </pc:spChg>
      </pc:sldChg>
      <pc:sldChg chg="add del">
        <pc:chgData name="Andy Tiller" userId="fb0d9df4-6e43-4400-8f6d-09dcce6e1ee1" providerId="ADAL" clId="{F8D5B707-4929-42CB-A5ED-F10BFA954260}" dt="2022-08-25T11:28:10.418" v="2"/>
        <pc:sldMkLst>
          <pc:docMk/>
          <pc:sldMk cId="2886863770" sldId="5760"/>
        </pc:sldMkLst>
      </pc:sldChg>
      <pc:sldChg chg="delSp modSp add del mod">
        <pc:chgData name="Andy Tiller" userId="fb0d9df4-6e43-4400-8f6d-09dcce6e1ee1" providerId="ADAL" clId="{F8D5B707-4929-42CB-A5ED-F10BFA954260}" dt="2022-08-25T11:32:06.131" v="42" actId="478"/>
        <pc:sldMkLst>
          <pc:docMk/>
          <pc:sldMk cId="2810856189" sldId="5763"/>
        </pc:sldMkLst>
        <pc:spChg chg="del mod">
          <ac:chgData name="Andy Tiller" userId="fb0d9df4-6e43-4400-8f6d-09dcce6e1ee1" providerId="ADAL" clId="{F8D5B707-4929-42CB-A5ED-F10BFA954260}" dt="2022-08-25T11:32:02.855" v="41" actId="478"/>
          <ac:spMkLst>
            <pc:docMk/>
            <pc:sldMk cId="2810856189" sldId="5763"/>
            <ac:spMk id="2" creationId="{6B1255A2-3F2C-4E4B-AA2B-997F6A480AAC}"/>
          </ac:spMkLst>
        </pc:spChg>
        <pc:spChg chg="del mod">
          <ac:chgData name="Andy Tiller" userId="fb0d9df4-6e43-4400-8f6d-09dcce6e1ee1" providerId="ADAL" clId="{F8D5B707-4929-42CB-A5ED-F10BFA954260}" dt="2022-08-25T11:32:06.131" v="42" actId="478"/>
          <ac:spMkLst>
            <pc:docMk/>
            <pc:sldMk cId="2810856189" sldId="5763"/>
            <ac:spMk id="4" creationId="{52E7A86B-C8C2-4B76-B2D2-D27D15DC444C}"/>
          </ac:spMkLst>
        </pc:spChg>
      </pc:sldChg>
      <pc:sldChg chg="delSp new mod modClrScheme chgLayout">
        <pc:chgData name="Andy Tiller" userId="fb0d9df4-6e43-4400-8f6d-09dcce6e1ee1" providerId="ADAL" clId="{F8D5B707-4929-42CB-A5ED-F10BFA954260}" dt="2022-08-25T11:32:22.983" v="44" actId="700"/>
        <pc:sldMkLst>
          <pc:docMk/>
          <pc:sldMk cId="1406703403" sldId="2147470794"/>
        </pc:sldMkLst>
        <pc:spChg chg="del">
          <ac:chgData name="Andy Tiller" userId="fb0d9df4-6e43-4400-8f6d-09dcce6e1ee1" providerId="ADAL" clId="{F8D5B707-4929-42CB-A5ED-F10BFA954260}" dt="2022-08-25T11:32:22.983" v="44" actId="700"/>
          <ac:spMkLst>
            <pc:docMk/>
            <pc:sldMk cId="1406703403" sldId="2147470794"/>
            <ac:spMk id="2" creationId="{0C96E349-92A0-1650-87A0-BC223139BD19}"/>
          </ac:spMkLst>
        </pc:spChg>
      </pc:sldChg>
      <pc:sldMasterChg chg="delSldLayout">
        <pc:chgData name="Andy Tiller" userId="fb0d9df4-6e43-4400-8f6d-09dcce6e1ee1" providerId="ADAL" clId="{F8D5B707-4929-42CB-A5ED-F10BFA954260}" dt="2022-08-25T11:33:01.769" v="46" actId="2696"/>
        <pc:sldMasterMkLst>
          <pc:docMk/>
          <pc:sldMasterMk cId="1514625409" sldId="2147483759"/>
        </pc:sldMasterMkLst>
        <pc:sldLayoutChg chg="del">
          <pc:chgData name="Andy Tiller" userId="fb0d9df4-6e43-4400-8f6d-09dcce6e1ee1" providerId="ADAL" clId="{F8D5B707-4929-42CB-A5ED-F10BFA954260}" dt="2022-08-25T11:32:55.474" v="45" actId="2696"/>
          <pc:sldLayoutMkLst>
            <pc:docMk/>
            <pc:sldMasterMk cId="1514625409" sldId="2147483759"/>
            <pc:sldLayoutMk cId="3078015319" sldId="2147483770"/>
          </pc:sldLayoutMkLst>
        </pc:sldLayoutChg>
        <pc:sldLayoutChg chg="del">
          <pc:chgData name="Andy Tiller" userId="fb0d9df4-6e43-4400-8f6d-09dcce6e1ee1" providerId="ADAL" clId="{F8D5B707-4929-42CB-A5ED-F10BFA954260}" dt="2022-08-25T11:33:01.769" v="46" actId="2696"/>
          <pc:sldLayoutMkLst>
            <pc:docMk/>
            <pc:sldMasterMk cId="1514625409" sldId="2147483759"/>
            <pc:sldLayoutMk cId="2102369124" sldId="2147483771"/>
          </pc:sldLayoutMkLst>
        </pc:sldLayoutChg>
      </pc:sldMasterChg>
      <pc:sldMasterChg chg="addSp delSp modSp mod addSldLayout delSldLayout modSldLayout">
        <pc:chgData name="Andy Tiller" userId="fb0d9df4-6e43-4400-8f6d-09dcce6e1ee1" providerId="ADAL" clId="{F8D5B707-4929-42CB-A5ED-F10BFA954260}" dt="2022-08-25T11:33:34.947" v="50" actId="2696"/>
        <pc:sldMasterMkLst>
          <pc:docMk/>
          <pc:sldMasterMk cId="4040691477" sldId="2147483772"/>
        </pc:sldMasterMkLst>
        <pc:spChg chg="add mod">
          <ac:chgData name="Andy Tiller" userId="fb0d9df4-6e43-4400-8f6d-09dcce6e1ee1" providerId="ADAL" clId="{F8D5B707-4929-42CB-A5ED-F10BFA954260}" dt="2022-08-25T11:30:07.108" v="30"/>
          <ac:spMkLst>
            <pc:docMk/>
            <pc:sldMasterMk cId="4040691477" sldId="2147483772"/>
            <ac:spMk id="3" creationId="{D1A515E0-F62B-0E32-0754-88E9EBDD057B}"/>
          </ac:spMkLst>
        </pc:spChg>
        <pc:spChg chg="del mod">
          <ac:chgData name="Andy Tiller" userId="fb0d9df4-6e43-4400-8f6d-09dcce6e1ee1" providerId="ADAL" clId="{F8D5B707-4929-42CB-A5ED-F10BFA954260}" dt="2022-08-25T11:30:19.678" v="32" actId="478"/>
          <ac:spMkLst>
            <pc:docMk/>
            <pc:sldMasterMk cId="4040691477" sldId="2147483772"/>
            <ac:spMk id="8" creationId="{6302799F-465F-4F45-BE8F-AFE4D2988CC1}"/>
          </ac:spMkLst>
        </pc:spChg>
        <pc:spChg chg="del">
          <ac:chgData name="Andy Tiller" userId="fb0d9df4-6e43-4400-8f6d-09dcce6e1ee1" providerId="ADAL" clId="{F8D5B707-4929-42CB-A5ED-F10BFA954260}" dt="2022-08-25T11:30:06.693" v="29" actId="478"/>
          <ac:spMkLst>
            <pc:docMk/>
            <pc:sldMasterMk cId="4040691477" sldId="2147483772"/>
            <ac:spMk id="9" creationId="{EC4316B0-2D7B-465C-9724-D4EB488C2B7C}"/>
          </ac:spMkLst>
        </pc:spChg>
        <pc:sldLayoutChg chg="add del">
          <pc:chgData name="Andy Tiller" userId="fb0d9df4-6e43-4400-8f6d-09dcce6e1ee1" providerId="ADAL" clId="{F8D5B707-4929-42CB-A5ED-F10BFA954260}" dt="2022-08-25T11:30:38.650" v="34" actId="2696"/>
          <pc:sldLayoutMkLst>
            <pc:docMk/>
            <pc:sldMasterMk cId="4040691477" sldId="2147483772"/>
            <pc:sldLayoutMk cId="2557198758" sldId="2147483773"/>
          </pc:sldLayoutMkLst>
        </pc:sldLayoutChg>
        <pc:sldLayoutChg chg="del">
          <pc:chgData name="Andy Tiller" userId="fb0d9df4-6e43-4400-8f6d-09dcce6e1ee1" providerId="ADAL" clId="{F8D5B707-4929-42CB-A5ED-F10BFA954260}" dt="2022-08-25T11:28:28.342" v="3" actId="2696"/>
          <pc:sldLayoutMkLst>
            <pc:docMk/>
            <pc:sldMasterMk cId="4040691477" sldId="2147483772"/>
            <pc:sldLayoutMk cId="1557239386" sldId="2147483774"/>
          </pc:sldLayoutMkLst>
        </pc:sldLayoutChg>
        <pc:sldLayoutChg chg="del">
          <pc:chgData name="Andy Tiller" userId="fb0d9df4-6e43-4400-8f6d-09dcce6e1ee1" providerId="ADAL" clId="{F8D5B707-4929-42CB-A5ED-F10BFA954260}" dt="2022-08-25T11:28:33.407" v="4" actId="2696"/>
          <pc:sldLayoutMkLst>
            <pc:docMk/>
            <pc:sldMasterMk cId="4040691477" sldId="2147483772"/>
            <pc:sldLayoutMk cId="244171017" sldId="2147483775"/>
          </pc:sldLayoutMkLst>
        </pc:sldLayoutChg>
        <pc:sldLayoutChg chg="del">
          <pc:chgData name="Andy Tiller" userId="fb0d9df4-6e43-4400-8f6d-09dcce6e1ee1" providerId="ADAL" clId="{F8D5B707-4929-42CB-A5ED-F10BFA954260}" dt="2022-08-25T11:28:35.585" v="5" actId="2696"/>
          <pc:sldLayoutMkLst>
            <pc:docMk/>
            <pc:sldMasterMk cId="4040691477" sldId="2147483772"/>
            <pc:sldLayoutMk cId="879692397" sldId="2147483776"/>
          </pc:sldLayoutMkLst>
        </pc:sldLayoutChg>
        <pc:sldLayoutChg chg="del">
          <pc:chgData name="Andy Tiller" userId="fb0d9df4-6e43-4400-8f6d-09dcce6e1ee1" providerId="ADAL" clId="{F8D5B707-4929-42CB-A5ED-F10BFA954260}" dt="2022-08-25T11:28:36.725" v="6" actId="2696"/>
          <pc:sldLayoutMkLst>
            <pc:docMk/>
            <pc:sldMasterMk cId="4040691477" sldId="2147483772"/>
            <pc:sldLayoutMk cId="1213862634" sldId="2147483777"/>
          </pc:sldLayoutMkLst>
        </pc:sldLayoutChg>
        <pc:sldLayoutChg chg="del">
          <pc:chgData name="Andy Tiller" userId="fb0d9df4-6e43-4400-8f6d-09dcce6e1ee1" providerId="ADAL" clId="{F8D5B707-4929-42CB-A5ED-F10BFA954260}" dt="2022-08-25T11:28:38.496" v="7" actId="2696"/>
          <pc:sldLayoutMkLst>
            <pc:docMk/>
            <pc:sldMasterMk cId="4040691477" sldId="2147483772"/>
            <pc:sldLayoutMk cId="787737011" sldId="2147483778"/>
          </pc:sldLayoutMkLst>
        </pc:sldLayoutChg>
        <pc:sldLayoutChg chg="del">
          <pc:chgData name="Andy Tiller" userId="fb0d9df4-6e43-4400-8f6d-09dcce6e1ee1" providerId="ADAL" clId="{F8D5B707-4929-42CB-A5ED-F10BFA954260}" dt="2022-08-25T11:28:45.833" v="8" actId="2696"/>
          <pc:sldLayoutMkLst>
            <pc:docMk/>
            <pc:sldMasterMk cId="4040691477" sldId="2147483772"/>
            <pc:sldLayoutMk cId="2794639079" sldId="2147483780"/>
          </pc:sldLayoutMkLst>
        </pc:sldLayoutChg>
        <pc:sldLayoutChg chg="del">
          <pc:chgData name="Andy Tiller" userId="fb0d9df4-6e43-4400-8f6d-09dcce6e1ee1" providerId="ADAL" clId="{F8D5B707-4929-42CB-A5ED-F10BFA954260}" dt="2022-08-25T11:28:47.531" v="9" actId="2696"/>
          <pc:sldLayoutMkLst>
            <pc:docMk/>
            <pc:sldMasterMk cId="4040691477" sldId="2147483772"/>
            <pc:sldLayoutMk cId="1258815563" sldId="2147483781"/>
          </pc:sldLayoutMkLst>
        </pc:sldLayoutChg>
        <pc:sldLayoutChg chg="del">
          <pc:chgData name="Andy Tiller" userId="fb0d9df4-6e43-4400-8f6d-09dcce6e1ee1" providerId="ADAL" clId="{F8D5B707-4929-42CB-A5ED-F10BFA954260}" dt="2022-08-25T11:28:48.435" v="10" actId="2696"/>
          <pc:sldLayoutMkLst>
            <pc:docMk/>
            <pc:sldMasterMk cId="4040691477" sldId="2147483772"/>
            <pc:sldLayoutMk cId="84940659" sldId="2147483782"/>
          </pc:sldLayoutMkLst>
        </pc:sldLayoutChg>
        <pc:sldLayoutChg chg="del">
          <pc:chgData name="Andy Tiller" userId="fb0d9df4-6e43-4400-8f6d-09dcce6e1ee1" providerId="ADAL" clId="{F8D5B707-4929-42CB-A5ED-F10BFA954260}" dt="2022-08-25T11:28:50.124" v="11" actId="2696"/>
          <pc:sldLayoutMkLst>
            <pc:docMk/>
            <pc:sldMasterMk cId="4040691477" sldId="2147483772"/>
            <pc:sldLayoutMk cId="3571911967" sldId="2147483783"/>
          </pc:sldLayoutMkLst>
        </pc:sldLayoutChg>
        <pc:sldLayoutChg chg="del">
          <pc:chgData name="Andy Tiller" userId="fb0d9df4-6e43-4400-8f6d-09dcce6e1ee1" providerId="ADAL" clId="{F8D5B707-4929-42CB-A5ED-F10BFA954260}" dt="2022-08-25T11:28:51.043" v="12" actId="2696"/>
          <pc:sldLayoutMkLst>
            <pc:docMk/>
            <pc:sldMasterMk cId="4040691477" sldId="2147483772"/>
            <pc:sldLayoutMk cId="1598189887" sldId="2147483784"/>
          </pc:sldLayoutMkLst>
        </pc:sldLayoutChg>
        <pc:sldLayoutChg chg="del">
          <pc:chgData name="Andy Tiller" userId="fb0d9df4-6e43-4400-8f6d-09dcce6e1ee1" providerId="ADAL" clId="{F8D5B707-4929-42CB-A5ED-F10BFA954260}" dt="2022-08-25T11:28:52.868" v="13" actId="2696"/>
          <pc:sldLayoutMkLst>
            <pc:docMk/>
            <pc:sldMasterMk cId="4040691477" sldId="2147483772"/>
            <pc:sldLayoutMk cId="745482317" sldId="2147483785"/>
          </pc:sldLayoutMkLst>
        </pc:sldLayoutChg>
        <pc:sldLayoutChg chg="del">
          <pc:chgData name="Andy Tiller" userId="fb0d9df4-6e43-4400-8f6d-09dcce6e1ee1" providerId="ADAL" clId="{F8D5B707-4929-42CB-A5ED-F10BFA954260}" dt="2022-08-25T11:28:53.787" v="14" actId="2696"/>
          <pc:sldLayoutMkLst>
            <pc:docMk/>
            <pc:sldMasterMk cId="4040691477" sldId="2147483772"/>
            <pc:sldLayoutMk cId="3235564948" sldId="2147483786"/>
          </pc:sldLayoutMkLst>
        </pc:sldLayoutChg>
        <pc:sldLayoutChg chg="del">
          <pc:chgData name="Andy Tiller" userId="fb0d9df4-6e43-4400-8f6d-09dcce6e1ee1" providerId="ADAL" clId="{F8D5B707-4929-42CB-A5ED-F10BFA954260}" dt="2022-08-25T11:28:54.879" v="15" actId="2696"/>
          <pc:sldLayoutMkLst>
            <pc:docMk/>
            <pc:sldMasterMk cId="4040691477" sldId="2147483772"/>
            <pc:sldLayoutMk cId="3841643880" sldId="2147483787"/>
          </pc:sldLayoutMkLst>
        </pc:sldLayoutChg>
        <pc:sldLayoutChg chg="del">
          <pc:chgData name="Andy Tiller" userId="fb0d9df4-6e43-4400-8f6d-09dcce6e1ee1" providerId="ADAL" clId="{F8D5B707-4929-42CB-A5ED-F10BFA954260}" dt="2022-08-25T11:28:56.759" v="16" actId="2696"/>
          <pc:sldLayoutMkLst>
            <pc:docMk/>
            <pc:sldMasterMk cId="4040691477" sldId="2147483772"/>
            <pc:sldLayoutMk cId="1867399544" sldId="2147483788"/>
          </pc:sldLayoutMkLst>
        </pc:sldLayoutChg>
        <pc:sldLayoutChg chg="del">
          <pc:chgData name="Andy Tiller" userId="fb0d9df4-6e43-4400-8f6d-09dcce6e1ee1" providerId="ADAL" clId="{F8D5B707-4929-42CB-A5ED-F10BFA954260}" dt="2022-08-25T11:28:58.074" v="17" actId="2696"/>
          <pc:sldLayoutMkLst>
            <pc:docMk/>
            <pc:sldMasterMk cId="4040691477" sldId="2147483772"/>
            <pc:sldLayoutMk cId="1717344080" sldId="2147483789"/>
          </pc:sldLayoutMkLst>
        </pc:sldLayoutChg>
        <pc:sldLayoutChg chg="addSp modSp">
          <pc:chgData name="Andy Tiller" userId="fb0d9df4-6e43-4400-8f6d-09dcce6e1ee1" providerId="ADAL" clId="{F8D5B707-4929-42CB-A5ED-F10BFA954260}" dt="2022-08-25T11:30:43.201" v="35"/>
          <pc:sldLayoutMkLst>
            <pc:docMk/>
            <pc:sldMasterMk cId="4040691477" sldId="2147483772"/>
            <pc:sldLayoutMk cId="3726967670" sldId="2147483790"/>
          </pc:sldLayoutMkLst>
          <pc:spChg chg="add mod">
            <ac:chgData name="Andy Tiller" userId="fb0d9df4-6e43-4400-8f6d-09dcce6e1ee1" providerId="ADAL" clId="{F8D5B707-4929-42CB-A5ED-F10BFA954260}" dt="2022-08-25T11:30:43.201" v="35"/>
            <ac:spMkLst>
              <pc:docMk/>
              <pc:sldMasterMk cId="4040691477" sldId="2147483772"/>
              <pc:sldLayoutMk cId="3726967670" sldId="2147483790"/>
              <ac:spMk id="4" creationId="{14719F40-3A55-C5AA-2CF9-181D7F514B2B}"/>
            </ac:spMkLst>
          </pc:spChg>
        </pc:sldLayoutChg>
        <pc:sldLayoutChg chg="addSp delSp modSp">
          <pc:chgData name="Andy Tiller" userId="fb0d9df4-6e43-4400-8f6d-09dcce6e1ee1" providerId="ADAL" clId="{F8D5B707-4929-42CB-A5ED-F10BFA954260}" dt="2022-08-25T11:30:51.960" v="38"/>
          <pc:sldLayoutMkLst>
            <pc:docMk/>
            <pc:sldMasterMk cId="4040691477" sldId="2147483772"/>
            <pc:sldLayoutMk cId="2186955819" sldId="2147483791"/>
          </pc:sldLayoutMkLst>
          <pc:spChg chg="add del mod">
            <ac:chgData name="Andy Tiller" userId="fb0d9df4-6e43-4400-8f6d-09dcce6e1ee1" providerId="ADAL" clId="{F8D5B707-4929-42CB-A5ED-F10BFA954260}" dt="2022-08-25T11:30:50.565" v="37"/>
            <ac:spMkLst>
              <pc:docMk/>
              <pc:sldMasterMk cId="4040691477" sldId="2147483772"/>
              <pc:sldLayoutMk cId="2186955819" sldId="2147483791"/>
              <ac:spMk id="4" creationId="{0C523926-E70C-CE3F-C32F-EF74FBB28BF4}"/>
            </ac:spMkLst>
          </pc:spChg>
          <pc:spChg chg="add mod">
            <ac:chgData name="Andy Tiller" userId="fb0d9df4-6e43-4400-8f6d-09dcce6e1ee1" providerId="ADAL" clId="{F8D5B707-4929-42CB-A5ED-F10BFA954260}" dt="2022-08-25T11:30:51.960" v="38"/>
            <ac:spMkLst>
              <pc:docMk/>
              <pc:sldMasterMk cId="4040691477" sldId="2147483772"/>
              <pc:sldLayoutMk cId="2186955819" sldId="2147483791"/>
              <ac:spMk id="5" creationId="{2DCE3E19-A0C4-E4A6-6BDC-1AA5CE53354A}"/>
            </ac:spMkLst>
          </pc:spChg>
        </pc:sldLayoutChg>
        <pc:sldLayoutChg chg="del">
          <pc:chgData name="Andy Tiller" userId="fb0d9df4-6e43-4400-8f6d-09dcce6e1ee1" providerId="ADAL" clId="{F8D5B707-4929-42CB-A5ED-F10BFA954260}" dt="2022-08-25T11:33:34.947" v="50" actId="2696"/>
          <pc:sldLayoutMkLst>
            <pc:docMk/>
            <pc:sldMasterMk cId="4040691477" sldId="2147483772"/>
            <pc:sldLayoutMk cId="2558742079" sldId="2147483792"/>
          </pc:sldLayoutMkLst>
        </pc:sldLayoutChg>
        <pc:sldLayoutChg chg="del">
          <pc:chgData name="Andy Tiller" userId="fb0d9df4-6e43-4400-8f6d-09dcce6e1ee1" providerId="ADAL" clId="{F8D5B707-4929-42CB-A5ED-F10BFA954260}" dt="2022-08-25T11:33:32.279" v="49" actId="2696"/>
          <pc:sldLayoutMkLst>
            <pc:docMk/>
            <pc:sldMasterMk cId="4040691477" sldId="2147483772"/>
            <pc:sldLayoutMk cId="3265254886" sldId="2147483793"/>
          </pc:sldLayoutMkLst>
        </pc:sldLayoutChg>
        <pc:sldLayoutChg chg="del">
          <pc:chgData name="Andy Tiller" userId="fb0d9df4-6e43-4400-8f6d-09dcce6e1ee1" providerId="ADAL" clId="{F8D5B707-4929-42CB-A5ED-F10BFA954260}" dt="2022-08-25T11:33:30.720" v="48" actId="2696"/>
          <pc:sldLayoutMkLst>
            <pc:docMk/>
            <pc:sldMasterMk cId="4040691477" sldId="2147483772"/>
            <pc:sldLayoutMk cId="830445369" sldId="2147483794"/>
          </pc:sldLayoutMkLst>
        </pc:sldLayoutChg>
        <pc:sldLayoutChg chg="del">
          <pc:chgData name="Andy Tiller" userId="fb0d9df4-6e43-4400-8f6d-09dcce6e1ee1" providerId="ADAL" clId="{F8D5B707-4929-42CB-A5ED-F10BFA954260}" dt="2022-08-25T11:33:28.356" v="47" actId="2696"/>
          <pc:sldLayoutMkLst>
            <pc:docMk/>
            <pc:sldMasterMk cId="4040691477" sldId="2147483772"/>
            <pc:sldLayoutMk cId="3131526502" sldId="2147483795"/>
          </pc:sldLayoutMkLst>
        </pc:sldLayoutChg>
        <pc:sldLayoutChg chg="del">
          <pc:chgData name="Andy Tiller" userId="fb0d9df4-6e43-4400-8f6d-09dcce6e1ee1" providerId="ADAL" clId="{F8D5B707-4929-42CB-A5ED-F10BFA954260}" dt="2022-08-25T11:29:22.090" v="18" actId="2696"/>
          <pc:sldLayoutMkLst>
            <pc:docMk/>
            <pc:sldMasterMk cId="4040691477" sldId="2147483772"/>
            <pc:sldLayoutMk cId="1028947157" sldId="2147483796"/>
          </pc:sldLayoutMkLst>
        </pc:sldLayoutChg>
        <pc:sldLayoutChg chg="del">
          <pc:chgData name="Andy Tiller" userId="fb0d9df4-6e43-4400-8f6d-09dcce6e1ee1" providerId="ADAL" clId="{F8D5B707-4929-42CB-A5ED-F10BFA954260}" dt="2022-08-25T11:29:23.555" v="19" actId="2696"/>
          <pc:sldLayoutMkLst>
            <pc:docMk/>
            <pc:sldMasterMk cId="4040691477" sldId="2147483772"/>
            <pc:sldLayoutMk cId="408828259" sldId="2147483797"/>
          </pc:sldLayoutMkLst>
        </pc:sldLayoutChg>
        <pc:sldLayoutChg chg="del">
          <pc:chgData name="Andy Tiller" userId="fb0d9df4-6e43-4400-8f6d-09dcce6e1ee1" providerId="ADAL" clId="{F8D5B707-4929-42CB-A5ED-F10BFA954260}" dt="2022-08-25T11:29:24.384" v="20" actId="2696"/>
          <pc:sldLayoutMkLst>
            <pc:docMk/>
            <pc:sldMasterMk cId="4040691477" sldId="2147483772"/>
            <pc:sldLayoutMk cId="909104794" sldId="2147483798"/>
          </pc:sldLayoutMkLst>
        </pc:sldLayoutChg>
        <pc:sldLayoutChg chg="del">
          <pc:chgData name="Andy Tiller" userId="fb0d9df4-6e43-4400-8f6d-09dcce6e1ee1" providerId="ADAL" clId="{F8D5B707-4929-42CB-A5ED-F10BFA954260}" dt="2022-08-25T11:29:25.403" v="21" actId="2696"/>
          <pc:sldLayoutMkLst>
            <pc:docMk/>
            <pc:sldMasterMk cId="4040691477" sldId="2147483772"/>
            <pc:sldLayoutMk cId="599330044" sldId="2147483799"/>
          </pc:sldLayoutMkLst>
        </pc:sldLayoutChg>
        <pc:sldLayoutChg chg="del">
          <pc:chgData name="Andy Tiller" userId="fb0d9df4-6e43-4400-8f6d-09dcce6e1ee1" providerId="ADAL" clId="{F8D5B707-4929-42CB-A5ED-F10BFA954260}" dt="2022-08-25T11:29:26.308" v="22" actId="2696"/>
          <pc:sldLayoutMkLst>
            <pc:docMk/>
            <pc:sldMasterMk cId="4040691477" sldId="2147483772"/>
            <pc:sldLayoutMk cId="3348535155" sldId="2147483800"/>
          </pc:sldLayoutMkLst>
        </pc:sldLayoutChg>
        <pc:sldLayoutChg chg="del">
          <pc:chgData name="Andy Tiller" userId="fb0d9df4-6e43-4400-8f6d-09dcce6e1ee1" providerId="ADAL" clId="{F8D5B707-4929-42CB-A5ED-F10BFA954260}" dt="2022-08-25T11:29:27.165" v="23" actId="2696"/>
          <pc:sldLayoutMkLst>
            <pc:docMk/>
            <pc:sldMasterMk cId="4040691477" sldId="2147483772"/>
            <pc:sldLayoutMk cId="3999867688" sldId="2147483801"/>
          </pc:sldLayoutMkLst>
        </pc:sldLayoutChg>
        <pc:sldLayoutChg chg="del">
          <pc:chgData name="Andy Tiller" userId="fb0d9df4-6e43-4400-8f6d-09dcce6e1ee1" providerId="ADAL" clId="{F8D5B707-4929-42CB-A5ED-F10BFA954260}" dt="2022-08-25T11:31:01.614" v="39" actId="2696"/>
          <pc:sldLayoutMkLst>
            <pc:docMk/>
            <pc:sldMasterMk cId="4040691477" sldId="2147483772"/>
            <pc:sldLayoutMk cId="4106921790" sldId="2147483802"/>
          </pc:sldLayoutMkLst>
        </pc:sldLayoutChg>
        <pc:sldLayoutChg chg="del">
          <pc:chgData name="Andy Tiller" userId="fb0d9df4-6e43-4400-8f6d-09dcce6e1ee1" providerId="ADAL" clId="{F8D5B707-4929-42CB-A5ED-F10BFA954260}" dt="2022-08-25T11:29:34.046" v="24" actId="2696"/>
          <pc:sldLayoutMkLst>
            <pc:docMk/>
            <pc:sldMasterMk cId="4040691477" sldId="2147483772"/>
            <pc:sldLayoutMk cId="2869975607" sldId="2147483804"/>
          </pc:sldLayoutMkLst>
        </pc:sldLayoutChg>
        <pc:sldLayoutChg chg="del">
          <pc:chgData name="Andy Tiller" userId="fb0d9df4-6e43-4400-8f6d-09dcce6e1ee1" providerId="ADAL" clId="{F8D5B707-4929-42CB-A5ED-F10BFA954260}" dt="2022-08-25T11:29:35.447" v="25" actId="2696"/>
          <pc:sldLayoutMkLst>
            <pc:docMk/>
            <pc:sldMasterMk cId="4040691477" sldId="2147483772"/>
            <pc:sldLayoutMk cId="849180412" sldId="2147483805"/>
          </pc:sldLayoutMkLst>
        </pc:sldLayoutChg>
        <pc:sldLayoutChg chg="del">
          <pc:chgData name="Andy Tiller" userId="fb0d9df4-6e43-4400-8f6d-09dcce6e1ee1" providerId="ADAL" clId="{F8D5B707-4929-42CB-A5ED-F10BFA954260}" dt="2022-08-25T11:29:36.659" v="26" actId="2696"/>
          <pc:sldLayoutMkLst>
            <pc:docMk/>
            <pc:sldMasterMk cId="4040691477" sldId="2147483772"/>
            <pc:sldLayoutMk cId="619868218" sldId="2147483806"/>
          </pc:sldLayoutMkLst>
        </pc:sldLayoutChg>
        <pc:sldLayoutChg chg="del">
          <pc:chgData name="Andy Tiller" userId="fb0d9df4-6e43-4400-8f6d-09dcce6e1ee1" providerId="ADAL" clId="{F8D5B707-4929-42CB-A5ED-F10BFA954260}" dt="2022-08-25T11:29:37.579" v="27" actId="2696"/>
          <pc:sldLayoutMkLst>
            <pc:docMk/>
            <pc:sldMasterMk cId="4040691477" sldId="2147483772"/>
            <pc:sldLayoutMk cId="41912619" sldId="2147483807"/>
          </pc:sldLayoutMkLst>
        </pc:sldLayoutChg>
        <pc:sldLayoutChg chg="del">
          <pc:chgData name="Andy Tiller" userId="fb0d9df4-6e43-4400-8f6d-09dcce6e1ee1" providerId="ADAL" clId="{F8D5B707-4929-42CB-A5ED-F10BFA954260}" dt="2022-08-25T11:29:38.338" v="28" actId="2696"/>
          <pc:sldLayoutMkLst>
            <pc:docMk/>
            <pc:sldMasterMk cId="4040691477" sldId="2147483772"/>
            <pc:sldLayoutMk cId="3360724041" sldId="2147483808"/>
          </pc:sldLayoutMkLst>
        </pc:sldLayoutChg>
      </pc:sldMasterChg>
    </pc:docChg>
  </pc:docChgLst>
  <pc:docChgLst>
    <pc:chgData name="Andy Tiller" userId="fb0d9df4-6e43-4400-8f6d-09dcce6e1ee1" providerId="ADAL" clId="{81BC7487-63B3-4F40-8846-A72EB676B843}"/>
    <pc:docChg chg="addSld delSld modSld">
      <pc:chgData name="Andy Tiller" userId="fb0d9df4-6e43-4400-8f6d-09dcce6e1ee1" providerId="ADAL" clId="{81BC7487-63B3-4F40-8846-A72EB676B843}" dt="2022-08-31T16:35:45.987" v="1" actId="47"/>
      <pc:docMkLst>
        <pc:docMk/>
      </pc:docMkLst>
      <pc:sldChg chg="del">
        <pc:chgData name="Andy Tiller" userId="fb0d9df4-6e43-4400-8f6d-09dcce6e1ee1" providerId="ADAL" clId="{81BC7487-63B3-4F40-8846-A72EB676B843}" dt="2022-08-31T16:35:45.987" v="1" actId="47"/>
        <pc:sldMkLst>
          <pc:docMk/>
          <pc:sldMk cId="1367476509" sldId="2147470791"/>
        </pc:sldMkLst>
      </pc:sldChg>
      <pc:sldChg chg="add">
        <pc:chgData name="Andy Tiller" userId="fb0d9df4-6e43-4400-8f6d-09dcce6e1ee1" providerId="ADAL" clId="{81BC7487-63B3-4F40-8846-A72EB676B843}" dt="2022-08-31T16:35:43.048" v="0"/>
        <pc:sldMkLst>
          <pc:docMk/>
          <pc:sldMk cId="1916260022" sldId="214747079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878C8-4833-42CA-916B-F6E8FA3E202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ADABD-C688-46CF-9DA6-EAD5470E3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2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DABD-C688-46CF-9DA6-EAD5470E37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DABD-C688-46CF-9DA6-EAD5470E37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1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SM = Server Manager for configuration of different components in </a:t>
            </a:r>
            <a:r>
              <a:rPr lang="en-GB" dirty="0" err="1" smtClean="0"/>
              <a:t>dPCC</a:t>
            </a:r>
            <a:r>
              <a:rPr lang="en-GB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DABD-C688-46CF-9DA6-EAD5470E37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5C2A7DE-CBC8-453E-980E-B2088B659C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132287" y="5154875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308F450-F524-46D8-ADA1-3DBD85E3E4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132287" y="4852708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2ED987A-AB96-405A-B8A7-9136BB7499D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095551" y="5488462"/>
            <a:ext cx="4122984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5282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AE9C1-2F3B-DDE4-BFB9-D2F7FBFA07E6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72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05BAB61-E280-40FC-A6FF-A837648C7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85" y="3405605"/>
            <a:ext cx="3852525" cy="22054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114D-E8B7-453A-9E0F-60CF78452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40146" y="3689090"/>
            <a:ext cx="3071441" cy="662901"/>
          </a:xfrm>
          <a:prstGeom prst="rect">
            <a:avLst/>
          </a:prstGeom>
        </p:spPr>
        <p:txBody>
          <a:bodyPr rIns="0" anchor="b">
            <a:normAutofit/>
          </a:bodyPr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SURNAME</a:t>
            </a:r>
            <a:endParaRPr lang="en-GB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EF4FB69-962B-455B-84B4-3C36DF897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0146" y="4313491"/>
            <a:ext cx="3071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2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Title, Company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8BD733-D496-4549-8023-B1C4040463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01761" y="1290699"/>
            <a:ext cx="42291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rot="5400000" flipH="1">
            <a:off x="600584" y="513000"/>
            <a:ext cx="5832000" cy="58320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36869" y="1794582"/>
            <a:ext cx="8974334" cy="2654612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This is the start of a new section in the presentation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794AF5-7F6D-4082-9890-1A8B67307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54842" y="5115230"/>
            <a:ext cx="1791397" cy="12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0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BF730-AF07-4941-97C7-A3A58C3A8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4" y="267311"/>
            <a:ext cx="928537" cy="461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19F40-3A55-C5AA-2CF9-181D7F514B2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6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2D205F7-9855-48AC-8AF1-DCE947ACE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E3E19-A0C4-E4A6-6BDC-1AA5CE5335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5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18F6F-69B1-4AAE-BC80-730ECDEF1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grpSp>
        <p:nvGrpSpPr>
          <p:cNvPr id="2" name="Graphic 11">
            <a:extLst>
              <a:ext uri="{FF2B5EF4-FFF2-40B4-BE49-F238E27FC236}">
                <a16:creationId xmlns:a16="http://schemas.microsoft.com/office/drawing/2014/main" id="{E6358417-DB6E-4A8A-911C-B747D70F2B1D}"/>
              </a:ext>
            </a:extLst>
          </p:cNvPr>
          <p:cNvGrpSpPr/>
          <p:nvPr/>
        </p:nvGrpSpPr>
        <p:grpSpPr>
          <a:xfrm>
            <a:off x="528320" y="549274"/>
            <a:ext cx="5838227" cy="5825202"/>
            <a:chOff x="528320" y="549274"/>
            <a:chExt cx="5838227" cy="5825202"/>
          </a:xfrm>
          <a:solidFill>
            <a:srgbClr val="34AADE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91AF625-1FF3-4455-ADF3-6FEDFE0EA0B0}"/>
                </a:ext>
              </a:extLst>
            </p:cNvPr>
            <p:cNvSpPr/>
            <p:nvPr/>
          </p:nvSpPr>
          <p:spPr>
            <a:xfrm>
              <a:off x="528320" y="549274"/>
              <a:ext cx="5825336" cy="5825202"/>
            </a:xfrm>
            <a:custGeom>
              <a:avLst/>
              <a:gdLst>
                <a:gd name="connsiteX0" fmla="*/ 5499849 w 5825336"/>
                <a:gd name="connsiteY0" fmla="*/ 2585637 h 5825202"/>
                <a:gd name="connsiteX1" fmla="*/ 5236533 w 5825336"/>
                <a:gd name="connsiteY1" fmla="*/ 2162799 h 5825202"/>
                <a:gd name="connsiteX2" fmla="*/ 5132736 w 5825336"/>
                <a:gd name="connsiteY2" fmla="*/ 2272369 h 5825202"/>
                <a:gd name="connsiteX3" fmla="*/ 5132736 w 5825336"/>
                <a:gd name="connsiteY3" fmla="*/ 2585637 h 5825202"/>
                <a:gd name="connsiteX4" fmla="*/ 4840550 w 5825336"/>
                <a:gd name="connsiteY4" fmla="*/ 2585637 h 5825202"/>
                <a:gd name="connsiteX5" fmla="*/ 4840550 w 5825336"/>
                <a:gd name="connsiteY5" fmla="*/ 1182309 h 5825202"/>
                <a:gd name="connsiteX6" fmla="*/ 5132736 w 5825336"/>
                <a:gd name="connsiteY6" fmla="*/ 1182309 h 5825202"/>
                <a:gd name="connsiteX7" fmla="*/ 5132736 w 5825336"/>
                <a:gd name="connsiteY7" fmla="*/ 1930097 h 5825202"/>
                <a:gd name="connsiteX8" fmla="*/ 5474874 w 5825336"/>
                <a:gd name="connsiteY8" fmla="*/ 1555196 h 5825202"/>
                <a:gd name="connsiteX9" fmla="*/ 5824665 w 5825336"/>
                <a:gd name="connsiteY9" fmla="*/ 1555196 h 5825202"/>
                <a:gd name="connsiteX10" fmla="*/ 5432577 w 5825336"/>
                <a:gd name="connsiteY10" fmla="*/ 1960846 h 5825202"/>
                <a:gd name="connsiteX11" fmla="*/ 5825203 w 5825336"/>
                <a:gd name="connsiteY11" fmla="*/ 2565630 h 5825202"/>
                <a:gd name="connsiteX12" fmla="*/ 5825203 w 5825336"/>
                <a:gd name="connsiteY12" fmla="*/ 0 h 5825202"/>
                <a:gd name="connsiteX13" fmla="*/ 2901725 w 5825336"/>
                <a:gd name="connsiteY13" fmla="*/ 0 h 5825202"/>
                <a:gd name="connsiteX14" fmla="*/ 0 w 5825336"/>
                <a:gd name="connsiteY14" fmla="*/ 2901725 h 5825202"/>
                <a:gd name="connsiteX15" fmla="*/ 0 w 5825336"/>
                <a:gd name="connsiteY15" fmla="*/ 5825202 h 5825202"/>
                <a:gd name="connsiteX16" fmla="*/ 2919718 w 5825336"/>
                <a:gd name="connsiteY16" fmla="*/ 5825202 h 5825202"/>
                <a:gd name="connsiteX17" fmla="*/ 5825337 w 5825336"/>
                <a:gd name="connsiteY17" fmla="*/ 2919583 h 5825202"/>
                <a:gd name="connsiteX18" fmla="*/ 5825337 w 5825336"/>
                <a:gd name="connsiteY18" fmla="*/ 2585503 h 5825202"/>
                <a:gd name="connsiteX19" fmla="*/ 5499849 w 5825336"/>
                <a:gd name="connsiteY19" fmla="*/ 2585503 h 5825202"/>
                <a:gd name="connsiteX20" fmla="*/ 2597185 w 5825336"/>
                <a:gd name="connsiteY20" fmla="*/ 2285796 h 5825202"/>
                <a:gd name="connsiteX21" fmla="*/ 3012369 w 5825336"/>
                <a:gd name="connsiteY21" fmla="*/ 1957086 h 5825202"/>
                <a:gd name="connsiteX22" fmla="*/ 3264138 w 5825336"/>
                <a:gd name="connsiteY22" fmla="*/ 1999384 h 5825202"/>
                <a:gd name="connsiteX23" fmla="*/ 3264138 w 5825336"/>
                <a:gd name="connsiteY23" fmla="*/ 1982062 h 5825202"/>
                <a:gd name="connsiteX24" fmla="*/ 3043119 w 5825336"/>
                <a:gd name="connsiteY24" fmla="*/ 1793671 h 5825202"/>
                <a:gd name="connsiteX25" fmla="*/ 2758586 w 5825336"/>
                <a:gd name="connsiteY25" fmla="*/ 1849396 h 5825202"/>
                <a:gd name="connsiteX26" fmla="*/ 2685539 w 5825336"/>
                <a:gd name="connsiteY26" fmla="*/ 1626362 h 5825202"/>
                <a:gd name="connsiteX27" fmla="*/ 3085416 w 5825336"/>
                <a:gd name="connsiteY27" fmla="*/ 1543648 h 5825202"/>
                <a:gd name="connsiteX28" fmla="*/ 3433327 w 5825336"/>
                <a:gd name="connsiteY28" fmla="*/ 1658992 h 5825202"/>
                <a:gd name="connsiteX29" fmla="*/ 3544777 w 5825336"/>
                <a:gd name="connsiteY29" fmla="*/ 1987702 h 5825202"/>
                <a:gd name="connsiteX30" fmla="*/ 3544777 w 5825336"/>
                <a:gd name="connsiteY30" fmla="*/ 2585503 h 5825202"/>
                <a:gd name="connsiteX31" fmla="*/ 3262258 w 5825336"/>
                <a:gd name="connsiteY31" fmla="*/ 2585503 h 5825202"/>
                <a:gd name="connsiteX32" fmla="*/ 3262258 w 5825336"/>
                <a:gd name="connsiteY32" fmla="*/ 2474053 h 5825202"/>
                <a:gd name="connsiteX33" fmla="*/ 2950870 w 5825336"/>
                <a:gd name="connsiteY33" fmla="*/ 2604704 h 5825202"/>
                <a:gd name="connsiteX34" fmla="*/ 2597185 w 5825336"/>
                <a:gd name="connsiteY34" fmla="*/ 2289422 h 5825202"/>
                <a:gd name="connsiteX35" fmla="*/ 2597185 w 5825336"/>
                <a:gd name="connsiteY35" fmla="*/ 2285796 h 5825202"/>
                <a:gd name="connsiteX36" fmla="*/ 1399703 w 5825336"/>
                <a:gd name="connsiteY36" fmla="*/ 1805219 h 5825202"/>
                <a:gd name="connsiteX37" fmla="*/ 1157467 w 5825336"/>
                <a:gd name="connsiteY37" fmla="*/ 1805219 h 5825202"/>
                <a:gd name="connsiteX38" fmla="*/ 1157467 w 5825336"/>
                <a:gd name="connsiteY38" fmla="*/ 2245379 h 5825202"/>
                <a:gd name="connsiteX39" fmla="*/ 1251730 w 5825336"/>
                <a:gd name="connsiteY39" fmla="*/ 2345281 h 5825202"/>
                <a:gd name="connsiteX40" fmla="*/ 1395943 w 5825336"/>
                <a:gd name="connsiteY40" fmla="*/ 2308758 h 5825202"/>
                <a:gd name="connsiteX41" fmla="*/ 1395943 w 5825336"/>
                <a:gd name="connsiteY41" fmla="*/ 2543340 h 5825202"/>
                <a:gd name="connsiteX42" fmla="*/ 1165255 w 5825336"/>
                <a:gd name="connsiteY42" fmla="*/ 2602959 h 5825202"/>
                <a:gd name="connsiteX43" fmla="*/ 865415 w 5825336"/>
                <a:gd name="connsiteY43" fmla="*/ 2293450 h 5825202"/>
                <a:gd name="connsiteX44" fmla="*/ 865415 w 5825336"/>
                <a:gd name="connsiteY44" fmla="*/ 1805219 h 5825202"/>
                <a:gd name="connsiteX45" fmla="*/ 742417 w 5825336"/>
                <a:gd name="connsiteY45" fmla="*/ 1805219 h 5825202"/>
                <a:gd name="connsiteX46" fmla="*/ 742417 w 5825336"/>
                <a:gd name="connsiteY46" fmla="*/ 1555330 h 5825202"/>
                <a:gd name="connsiteX47" fmla="*/ 865415 w 5825336"/>
                <a:gd name="connsiteY47" fmla="*/ 1555330 h 5825202"/>
                <a:gd name="connsiteX48" fmla="*/ 865415 w 5825336"/>
                <a:gd name="connsiteY48" fmla="*/ 1291878 h 5825202"/>
                <a:gd name="connsiteX49" fmla="*/ 1157467 w 5825336"/>
                <a:gd name="connsiteY49" fmla="*/ 1291878 h 5825202"/>
                <a:gd name="connsiteX50" fmla="*/ 1157467 w 5825336"/>
                <a:gd name="connsiteY50" fmla="*/ 1555196 h 5825202"/>
                <a:gd name="connsiteX51" fmla="*/ 1399703 w 5825336"/>
                <a:gd name="connsiteY51" fmla="*/ 1555196 h 5825202"/>
                <a:gd name="connsiteX52" fmla="*/ 1399703 w 5825336"/>
                <a:gd name="connsiteY52" fmla="*/ 1805219 h 5825202"/>
                <a:gd name="connsiteX53" fmla="*/ 1830329 w 5825336"/>
                <a:gd name="connsiteY53" fmla="*/ 2010931 h 5825202"/>
                <a:gd name="connsiteX54" fmla="*/ 1830329 w 5825336"/>
                <a:gd name="connsiteY54" fmla="*/ 2585637 h 5825202"/>
                <a:gd name="connsiteX55" fmla="*/ 1538142 w 5825336"/>
                <a:gd name="connsiteY55" fmla="*/ 2585637 h 5825202"/>
                <a:gd name="connsiteX56" fmla="*/ 1538142 w 5825336"/>
                <a:gd name="connsiteY56" fmla="*/ 1182309 h 5825202"/>
                <a:gd name="connsiteX57" fmla="*/ 1830329 w 5825336"/>
                <a:gd name="connsiteY57" fmla="*/ 1182309 h 5825202"/>
                <a:gd name="connsiteX58" fmla="*/ 1830329 w 5825336"/>
                <a:gd name="connsiteY58" fmla="*/ 1701289 h 5825202"/>
                <a:gd name="connsiteX59" fmla="*/ 2132184 w 5825336"/>
                <a:gd name="connsiteY59" fmla="*/ 1535994 h 5825202"/>
                <a:gd name="connsiteX60" fmla="*/ 2481975 w 5825336"/>
                <a:gd name="connsiteY60" fmla="*/ 1918549 h 5825202"/>
                <a:gd name="connsiteX61" fmla="*/ 2481975 w 5825336"/>
                <a:gd name="connsiteY61" fmla="*/ 2585637 h 5825202"/>
                <a:gd name="connsiteX62" fmla="*/ 2189789 w 5825336"/>
                <a:gd name="connsiteY62" fmla="*/ 2585637 h 5825202"/>
                <a:gd name="connsiteX63" fmla="*/ 2189789 w 5825336"/>
                <a:gd name="connsiteY63" fmla="*/ 2010931 h 5825202"/>
                <a:gd name="connsiteX64" fmla="*/ 2012946 w 5825336"/>
                <a:gd name="connsiteY64" fmla="*/ 1801459 h 5825202"/>
                <a:gd name="connsiteX65" fmla="*/ 1830329 w 5825336"/>
                <a:gd name="connsiteY65" fmla="*/ 2010931 h 5825202"/>
                <a:gd name="connsiteX66" fmla="*/ 2561601 w 5825336"/>
                <a:gd name="connsiteY66" fmla="*/ 3706178 h 5825202"/>
                <a:gd name="connsiteX67" fmla="*/ 2223224 w 5825336"/>
                <a:gd name="connsiteY67" fmla="*/ 3994471 h 5825202"/>
                <a:gd name="connsiteX68" fmla="*/ 1963666 w 5825336"/>
                <a:gd name="connsiteY68" fmla="*/ 3923304 h 5825202"/>
                <a:gd name="connsiteX69" fmla="*/ 2061688 w 5825336"/>
                <a:gd name="connsiteY69" fmla="*/ 3711817 h 5825202"/>
                <a:gd name="connsiteX70" fmla="*/ 2186700 w 5825336"/>
                <a:gd name="connsiteY70" fmla="*/ 3752235 h 5825202"/>
                <a:gd name="connsiteX71" fmla="*/ 2288616 w 5825336"/>
                <a:gd name="connsiteY71" fmla="*/ 3684962 h 5825202"/>
                <a:gd name="connsiteX72" fmla="*/ 1884980 w 5825336"/>
                <a:gd name="connsiteY72" fmla="*/ 2650761 h 5825202"/>
                <a:gd name="connsiteX73" fmla="*/ 2194488 w 5825336"/>
                <a:gd name="connsiteY73" fmla="*/ 2650761 h 5825202"/>
                <a:gd name="connsiteX74" fmla="*/ 2429070 w 5825336"/>
                <a:gd name="connsiteY74" fmla="*/ 3352358 h 5825202"/>
                <a:gd name="connsiteX75" fmla="*/ 2653984 w 5825336"/>
                <a:gd name="connsiteY75" fmla="*/ 2650761 h 5825202"/>
                <a:gd name="connsiteX76" fmla="*/ 2957718 w 5825336"/>
                <a:gd name="connsiteY76" fmla="*/ 2650761 h 5825202"/>
                <a:gd name="connsiteX77" fmla="*/ 2561601 w 5825336"/>
                <a:gd name="connsiteY77" fmla="*/ 3706178 h 5825202"/>
                <a:gd name="connsiteX78" fmla="*/ 4061072 w 5825336"/>
                <a:gd name="connsiteY78" fmla="*/ 3167862 h 5825202"/>
                <a:gd name="connsiteX79" fmla="*/ 3501674 w 5825336"/>
                <a:gd name="connsiteY79" fmla="*/ 3704163 h 5825202"/>
                <a:gd name="connsiteX80" fmla="*/ 2946171 w 5825336"/>
                <a:gd name="connsiteY80" fmla="*/ 3171756 h 5825202"/>
                <a:gd name="connsiteX81" fmla="*/ 2946171 w 5825336"/>
                <a:gd name="connsiteY81" fmla="*/ 3167862 h 5825202"/>
                <a:gd name="connsiteX82" fmla="*/ 3505568 w 5825336"/>
                <a:gd name="connsiteY82" fmla="*/ 2631559 h 5825202"/>
                <a:gd name="connsiteX83" fmla="*/ 4061072 w 5825336"/>
                <a:gd name="connsiteY83" fmla="*/ 3163968 h 5825202"/>
                <a:gd name="connsiteX84" fmla="*/ 4061072 w 5825336"/>
                <a:gd name="connsiteY84" fmla="*/ 3167862 h 5825202"/>
                <a:gd name="connsiteX85" fmla="*/ 4012061 w 5825336"/>
                <a:gd name="connsiteY85" fmla="*/ 2010931 h 5825202"/>
                <a:gd name="connsiteX86" fmla="*/ 4012061 w 5825336"/>
                <a:gd name="connsiteY86" fmla="*/ 2585637 h 5825202"/>
                <a:gd name="connsiteX87" fmla="*/ 3719874 w 5825336"/>
                <a:gd name="connsiteY87" fmla="*/ 2585637 h 5825202"/>
                <a:gd name="connsiteX88" fmla="*/ 3719874 w 5825336"/>
                <a:gd name="connsiteY88" fmla="*/ 1555330 h 5825202"/>
                <a:gd name="connsiteX89" fmla="*/ 4012061 w 5825336"/>
                <a:gd name="connsiteY89" fmla="*/ 1555330 h 5825202"/>
                <a:gd name="connsiteX90" fmla="*/ 4012061 w 5825336"/>
                <a:gd name="connsiteY90" fmla="*/ 1701423 h 5825202"/>
                <a:gd name="connsiteX91" fmla="*/ 4313915 w 5825336"/>
                <a:gd name="connsiteY91" fmla="*/ 1536128 h 5825202"/>
                <a:gd name="connsiteX92" fmla="*/ 4663707 w 5825336"/>
                <a:gd name="connsiteY92" fmla="*/ 1918683 h 5825202"/>
                <a:gd name="connsiteX93" fmla="*/ 4663707 w 5825336"/>
                <a:gd name="connsiteY93" fmla="*/ 2585771 h 5825202"/>
                <a:gd name="connsiteX94" fmla="*/ 4371520 w 5825336"/>
                <a:gd name="connsiteY94" fmla="*/ 2585771 h 5825202"/>
                <a:gd name="connsiteX95" fmla="*/ 4371520 w 5825336"/>
                <a:gd name="connsiteY95" fmla="*/ 2011066 h 5825202"/>
                <a:gd name="connsiteX96" fmla="*/ 4194678 w 5825336"/>
                <a:gd name="connsiteY96" fmla="*/ 1801594 h 5825202"/>
                <a:gd name="connsiteX97" fmla="*/ 4012061 w 5825336"/>
                <a:gd name="connsiteY97" fmla="*/ 2010931 h 5825202"/>
                <a:gd name="connsiteX98" fmla="*/ 5131796 w 5825336"/>
                <a:gd name="connsiteY98" fmla="*/ 3681202 h 5825202"/>
                <a:gd name="connsiteX99" fmla="*/ 4839610 w 5825336"/>
                <a:gd name="connsiteY99" fmla="*/ 3681202 h 5825202"/>
                <a:gd name="connsiteX100" fmla="*/ 4839610 w 5825336"/>
                <a:gd name="connsiteY100" fmla="*/ 3535109 h 5825202"/>
                <a:gd name="connsiteX101" fmla="*/ 4537755 w 5825336"/>
                <a:gd name="connsiteY101" fmla="*/ 3700404 h 5825202"/>
                <a:gd name="connsiteX102" fmla="*/ 4187964 w 5825336"/>
                <a:gd name="connsiteY102" fmla="*/ 3317849 h 5825202"/>
                <a:gd name="connsiteX103" fmla="*/ 4187964 w 5825336"/>
                <a:gd name="connsiteY103" fmla="*/ 2650761 h 5825202"/>
                <a:gd name="connsiteX104" fmla="*/ 4480150 w 5825336"/>
                <a:gd name="connsiteY104" fmla="*/ 2650761 h 5825202"/>
                <a:gd name="connsiteX105" fmla="*/ 4480150 w 5825336"/>
                <a:gd name="connsiteY105" fmla="*/ 3225466 h 5825202"/>
                <a:gd name="connsiteX106" fmla="*/ 4656993 w 5825336"/>
                <a:gd name="connsiteY106" fmla="*/ 3434938 h 5825202"/>
                <a:gd name="connsiteX107" fmla="*/ 4839610 w 5825336"/>
                <a:gd name="connsiteY107" fmla="*/ 3225466 h 5825202"/>
                <a:gd name="connsiteX108" fmla="*/ 4839610 w 5825336"/>
                <a:gd name="connsiteY108" fmla="*/ 2650761 h 5825202"/>
                <a:gd name="connsiteX109" fmla="*/ 5131796 w 5825336"/>
                <a:gd name="connsiteY109" fmla="*/ 2650761 h 5825202"/>
                <a:gd name="connsiteX110" fmla="*/ 5131796 w 5825336"/>
                <a:gd name="connsiteY110" fmla="*/ 3681202 h 582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25336" h="5825202">
                  <a:moveTo>
                    <a:pt x="5499849" y="2585637"/>
                  </a:moveTo>
                  <a:lnTo>
                    <a:pt x="5236533" y="2162799"/>
                  </a:lnTo>
                  <a:lnTo>
                    <a:pt x="5132736" y="2272369"/>
                  </a:lnTo>
                  <a:lnTo>
                    <a:pt x="5132736" y="2585637"/>
                  </a:lnTo>
                  <a:lnTo>
                    <a:pt x="4840550" y="2585637"/>
                  </a:lnTo>
                  <a:lnTo>
                    <a:pt x="4840550" y="1182309"/>
                  </a:lnTo>
                  <a:lnTo>
                    <a:pt x="5132736" y="1182309"/>
                  </a:lnTo>
                  <a:lnTo>
                    <a:pt x="5132736" y="1930097"/>
                  </a:lnTo>
                  <a:lnTo>
                    <a:pt x="5474874" y="1555196"/>
                  </a:lnTo>
                  <a:lnTo>
                    <a:pt x="5824665" y="1555196"/>
                  </a:lnTo>
                  <a:lnTo>
                    <a:pt x="5432577" y="1960846"/>
                  </a:lnTo>
                  <a:lnTo>
                    <a:pt x="5825203" y="2565630"/>
                  </a:lnTo>
                  <a:lnTo>
                    <a:pt x="5825203" y="0"/>
                  </a:lnTo>
                  <a:lnTo>
                    <a:pt x="2901725" y="0"/>
                  </a:lnTo>
                  <a:cubicBezTo>
                    <a:pt x="1299129" y="0"/>
                    <a:pt x="0" y="1299129"/>
                    <a:pt x="0" y="2901725"/>
                  </a:cubicBezTo>
                  <a:lnTo>
                    <a:pt x="0" y="5825202"/>
                  </a:lnTo>
                  <a:lnTo>
                    <a:pt x="2919718" y="5825202"/>
                  </a:lnTo>
                  <a:cubicBezTo>
                    <a:pt x="4524462" y="5825202"/>
                    <a:pt x="5825337" y="4524327"/>
                    <a:pt x="5825337" y="2919583"/>
                  </a:cubicBezTo>
                  <a:lnTo>
                    <a:pt x="5825337" y="2585503"/>
                  </a:lnTo>
                  <a:lnTo>
                    <a:pt x="5499849" y="2585503"/>
                  </a:lnTo>
                  <a:close/>
                  <a:moveTo>
                    <a:pt x="2597185" y="2285796"/>
                  </a:moveTo>
                  <a:cubicBezTo>
                    <a:pt x="2597185" y="2060882"/>
                    <a:pt x="2768254" y="1957086"/>
                    <a:pt x="3012369" y="1957086"/>
                  </a:cubicBezTo>
                  <a:cubicBezTo>
                    <a:pt x="3116165" y="1957086"/>
                    <a:pt x="3191092" y="1974408"/>
                    <a:pt x="3264138" y="1999384"/>
                  </a:cubicBezTo>
                  <a:lnTo>
                    <a:pt x="3264138" y="1982062"/>
                  </a:lnTo>
                  <a:cubicBezTo>
                    <a:pt x="3264138" y="1860944"/>
                    <a:pt x="3189212" y="1793671"/>
                    <a:pt x="3043119" y="1793671"/>
                  </a:cubicBezTo>
                  <a:cubicBezTo>
                    <a:pt x="2931669" y="1793671"/>
                    <a:pt x="2852848" y="1814753"/>
                    <a:pt x="2758586" y="1849396"/>
                  </a:cubicBezTo>
                  <a:lnTo>
                    <a:pt x="2685539" y="1626362"/>
                  </a:lnTo>
                  <a:cubicBezTo>
                    <a:pt x="2799003" y="1576411"/>
                    <a:pt x="2910453" y="1543648"/>
                    <a:pt x="3085416" y="1543648"/>
                  </a:cubicBezTo>
                  <a:cubicBezTo>
                    <a:pt x="3244937" y="1543648"/>
                    <a:pt x="3360281" y="1585945"/>
                    <a:pt x="3433327" y="1658992"/>
                  </a:cubicBezTo>
                  <a:cubicBezTo>
                    <a:pt x="3510268" y="1735932"/>
                    <a:pt x="3544777" y="1849262"/>
                    <a:pt x="3544777" y="1987702"/>
                  </a:cubicBezTo>
                  <a:lnTo>
                    <a:pt x="3544777" y="2585503"/>
                  </a:lnTo>
                  <a:lnTo>
                    <a:pt x="3262258" y="2585503"/>
                  </a:lnTo>
                  <a:lnTo>
                    <a:pt x="3262258" y="2474053"/>
                  </a:lnTo>
                  <a:cubicBezTo>
                    <a:pt x="3191092" y="2552873"/>
                    <a:pt x="3093070" y="2604704"/>
                    <a:pt x="2950870" y="2604704"/>
                  </a:cubicBezTo>
                  <a:cubicBezTo>
                    <a:pt x="2756706" y="2604704"/>
                    <a:pt x="2597185" y="2493254"/>
                    <a:pt x="2597185" y="2289422"/>
                  </a:cubicBezTo>
                  <a:lnTo>
                    <a:pt x="2597185" y="2285796"/>
                  </a:lnTo>
                  <a:close/>
                  <a:moveTo>
                    <a:pt x="1399703" y="1805219"/>
                  </a:moveTo>
                  <a:lnTo>
                    <a:pt x="1157467" y="1805219"/>
                  </a:lnTo>
                  <a:lnTo>
                    <a:pt x="1157467" y="2245379"/>
                  </a:lnTo>
                  <a:cubicBezTo>
                    <a:pt x="1157467" y="2312652"/>
                    <a:pt x="1186337" y="2345281"/>
                    <a:pt x="1251730" y="2345281"/>
                  </a:cubicBezTo>
                  <a:cubicBezTo>
                    <a:pt x="1305575" y="2345281"/>
                    <a:pt x="1353646" y="2331853"/>
                    <a:pt x="1395943" y="2308758"/>
                  </a:cubicBezTo>
                  <a:lnTo>
                    <a:pt x="1395943" y="2543340"/>
                  </a:lnTo>
                  <a:cubicBezTo>
                    <a:pt x="1334444" y="2579863"/>
                    <a:pt x="1263278" y="2602959"/>
                    <a:pt x="1165255" y="2602959"/>
                  </a:cubicBezTo>
                  <a:cubicBezTo>
                    <a:pt x="986533" y="2602959"/>
                    <a:pt x="865415" y="2531792"/>
                    <a:pt x="865415" y="2293450"/>
                  </a:cubicBezTo>
                  <a:lnTo>
                    <a:pt x="865415" y="1805219"/>
                  </a:lnTo>
                  <a:lnTo>
                    <a:pt x="742417" y="1805219"/>
                  </a:lnTo>
                  <a:lnTo>
                    <a:pt x="742417" y="1555330"/>
                  </a:lnTo>
                  <a:lnTo>
                    <a:pt x="865415" y="1555330"/>
                  </a:lnTo>
                  <a:lnTo>
                    <a:pt x="865415" y="1291878"/>
                  </a:lnTo>
                  <a:lnTo>
                    <a:pt x="1157467" y="1291878"/>
                  </a:lnTo>
                  <a:lnTo>
                    <a:pt x="1157467" y="1555196"/>
                  </a:lnTo>
                  <a:lnTo>
                    <a:pt x="1399703" y="1555196"/>
                  </a:lnTo>
                  <a:lnTo>
                    <a:pt x="1399703" y="1805219"/>
                  </a:lnTo>
                  <a:close/>
                  <a:moveTo>
                    <a:pt x="1830329" y="2010931"/>
                  </a:moveTo>
                  <a:lnTo>
                    <a:pt x="1830329" y="2585637"/>
                  </a:lnTo>
                  <a:lnTo>
                    <a:pt x="1538142" y="2585637"/>
                  </a:lnTo>
                  <a:lnTo>
                    <a:pt x="1538142" y="1182309"/>
                  </a:lnTo>
                  <a:lnTo>
                    <a:pt x="1830329" y="1182309"/>
                  </a:lnTo>
                  <a:lnTo>
                    <a:pt x="1830329" y="1701289"/>
                  </a:lnTo>
                  <a:cubicBezTo>
                    <a:pt x="1897602" y="1614815"/>
                    <a:pt x="1984076" y="1535994"/>
                    <a:pt x="2132184" y="1535994"/>
                  </a:cubicBezTo>
                  <a:cubicBezTo>
                    <a:pt x="2353204" y="1535994"/>
                    <a:pt x="2481975" y="1682087"/>
                    <a:pt x="2481975" y="1918549"/>
                  </a:cubicBezTo>
                  <a:lnTo>
                    <a:pt x="2481975" y="2585637"/>
                  </a:lnTo>
                  <a:lnTo>
                    <a:pt x="2189789" y="2585637"/>
                  </a:lnTo>
                  <a:lnTo>
                    <a:pt x="2189789" y="2010931"/>
                  </a:lnTo>
                  <a:cubicBezTo>
                    <a:pt x="2189789" y="1872492"/>
                    <a:pt x="2124396" y="1801459"/>
                    <a:pt x="2012946" y="1801459"/>
                  </a:cubicBezTo>
                  <a:cubicBezTo>
                    <a:pt x="1901496" y="1801459"/>
                    <a:pt x="1830329" y="1872492"/>
                    <a:pt x="1830329" y="2010931"/>
                  </a:cubicBezTo>
                  <a:close/>
                  <a:moveTo>
                    <a:pt x="2561601" y="3706178"/>
                  </a:moveTo>
                  <a:cubicBezTo>
                    <a:pt x="2482781" y="3915650"/>
                    <a:pt x="2398186" y="3994471"/>
                    <a:pt x="2223224" y="3994471"/>
                  </a:cubicBezTo>
                  <a:cubicBezTo>
                    <a:pt x="2117547" y="3994471"/>
                    <a:pt x="2038727" y="3967615"/>
                    <a:pt x="1963666" y="3923304"/>
                  </a:cubicBezTo>
                  <a:lnTo>
                    <a:pt x="2061688" y="3711817"/>
                  </a:lnTo>
                  <a:cubicBezTo>
                    <a:pt x="2100091" y="3734913"/>
                    <a:pt x="2148163" y="3752235"/>
                    <a:pt x="2186700" y="3752235"/>
                  </a:cubicBezTo>
                  <a:cubicBezTo>
                    <a:pt x="2236651" y="3752235"/>
                    <a:pt x="2263641" y="3736793"/>
                    <a:pt x="2288616" y="3684962"/>
                  </a:cubicBezTo>
                  <a:lnTo>
                    <a:pt x="1884980" y="2650761"/>
                  </a:lnTo>
                  <a:lnTo>
                    <a:pt x="2194488" y="2650761"/>
                  </a:lnTo>
                  <a:lnTo>
                    <a:pt x="2429070" y="3352358"/>
                  </a:lnTo>
                  <a:lnTo>
                    <a:pt x="2653984" y="2650761"/>
                  </a:lnTo>
                  <a:lnTo>
                    <a:pt x="2957718" y="2650761"/>
                  </a:lnTo>
                  <a:lnTo>
                    <a:pt x="2561601" y="3706178"/>
                  </a:lnTo>
                  <a:close/>
                  <a:moveTo>
                    <a:pt x="4061072" y="3167862"/>
                  </a:moveTo>
                  <a:cubicBezTo>
                    <a:pt x="4061072" y="3463942"/>
                    <a:pt x="3822730" y="3704163"/>
                    <a:pt x="3501674" y="3704163"/>
                  </a:cubicBezTo>
                  <a:cubicBezTo>
                    <a:pt x="3182632" y="3704163"/>
                    <a:pt x="2946171" y="3467702"/>
                    <a:pt x="2946171" y="3171756"/>
                  </a:cubicBezTo>
                  <a:lnTo>
                    <a:pt x="2946171" y="3167862"/>
                  </a:lnTo>
                  <a:cubicBezTo>
                    <a:pt x="2946171" y="2871781"/>
                    <a:pt x="3184512" y="2631559"/>
                    <a:pt x="3505568" y="2631559"/>
                  </a:cubicBezTo>
                  <a:cubicBezTo>
                    <a:pt x="3824610" y="2631559"/>
                    <a:pt x="4061072" y="2868021"/>
                    <a:pt x="4061072" y="3163968"/>
                  </a:cubicBezTo>
                  <a:lnTo>
                    <a:pt x="4061072" y="3167862"/>
                  </a:lnTo>
                  <a:close/>
                  <a:moveTo>
                    <a:pt x="4012061" y="2010931"/>
                  </a:moveTo>
                  <a:lnTo>
                    <a:pt x="4012061" y="2585637"/>
                  </a:lnTo>
                  <a:lnTo>
                    <a:pt x="3719874" y="2585637"/>
                  </a:lnTo>
                  <a:lnTo>
                    <a:pt x="3719874" y="1555330"/>
                  </a:lnTo>
                  <a:lnTo>
                    <a:pt x="4012061" y="1555330"/>
                  </a:lnTo>
                  <a:lnTo>
                    <a:pt x="4012061" y="1701423"/>
                  </a:lnTo>
                  <a:cubicBezTo>
                    <a:pt x="4079333" y="1614949"/>
                    <a:pt x="4165808" y="1536128"/>
                    <a:pt x="4313915" y="1536128"/>
                  </a:cubicBezTo>
                  <a:cubicBezTo>
                    <a:pt x="4534936" y="1536128"/>
                    <a:pt x="4663707" y="1682221"/>
                    <a:pt x="4663707" y="1918683"/>
                  </a:cubicBezTo>
                  <a:lnTo>
                    <a:pt x="4663707" y="2585771"/>
                  </a:lnTo>
                  <a:lnTo>
                    <a:pt x="4371520" y="2585771"/>
                  </a:lnTo>
                  <a:lnTo>
                    <a:pt x="4371520" y="2011066"/>
                  </a:lnTo>
                  <a:cubicBezTo>
                    <a:pt x="4371520" y="1872626"/>
                    <a:pt x="4306128" y="1801594"/>
                    <a:pt x="4194678" y="1801594"/>
                  </a:cubicBezTo>
                  <a:cubicBezTo>
                    <a:pt x="4083228" y="1801594"/>
                    <a:pt x="4012061" y="1872492"/>
                    <a:pt x="4012061" y="2010931"/>
                  </a:cubicBezTo>
                  <a:close/>
                  <a:moveTo>
                    <a:pt x="5131796" y="3681202"/>
                  </a:moveTo>
                  <a:lnTo>
                    <a:pt x="4839610" y="3681202"/>
                  </a:lnTo>
                  <a:lnTo>
                    <a:pt x="4839610" y="3535109"/>
                  </a:lnTo>
                  <a:cubicBezTo>
                    <a:pt x="4772337" y="3621583"/>
                    <a:pt x="4685863" y="3700404"/>
                    <a:pt x="4537755" y="3700404"/>
                  </a:cubicBezTo>
                  <a:cubicBezTo>
                    <a:pt x="4316736" y="3700404"/>
                    <a:pt x="4187964" y="3554311"/>
                    <a:pt x="4187964" y="3317849"/>
                  </a:cubicBezTo>
                  <a:lnTo>
                    <a:pt x="4187964" y="2650761"/>
                  </a:lnTo>
                  <a:lnTo>
                    <a:pt x="4480150" y="2650761"/>
                  </a:lnTo>
                  <a:lnTo>
                    <a:pt x="4480150" y="3225466"/>
                  </a:lnTo>
                  <a:cubicBezTo>
                    <a:pt x="4480150" y="3363906"/>
                    <a:pt x="4545543" y="3434938"/>
                    <a:pt x="4656993" y="3434938"/>
                  </a:cubicBezTo>
                  <a:cubicBezTo>
                    <a:pt x="4768443" y="3434938"/>
                    <a:pt x="4839610" y="3363772"/>
                    <a:pt x="4839610" y="3225466"/>
                  </a:cubicBezTo>
                  <a:lnTo>
                    <a:pt x="4839610" y="2650761"/>
                  </a:lnTo>
                  <a:lnTo>
                    <a:pt x="5131796" y="2650761"/>
                  </a:lnTo>
                  <a:lnTo>
                    <a:pt x="5131796" y="3681202"/>
                  </a:ln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93E1A7-CEFD-4253-9A26-887F168B6855}"/>
                </a:ext>
              </a:extLst>
            </p:cNvPr>
            <p:cNvSpPr/>
            <p:nvPr/>
          </p:nvSpPr>
          <p:spPr>
            <a:xfrm>
              <a:off x="3762783" y="3432736"/>
              <a:ext cx="538316" cy="569065"/>
            </a:xfrm>
            <a:custGeom>
              <a:avLst/>
              <a:gdLst>
                <a:gd name="connsiteX0" fmla="*/ 267211 w 538316"/>
                <a:gd name="connsiteY0" fmla="*/ 0 h 569065"/>
                <a:gd name="connsiteX1" fmla="*/ 0 w 538316"/>
                <a:gd name="connsiteY1" fmla="*/ 280639 h 569065"/>
                <a:gd name="connsiteX2" fmla="*/ 0 w 538316"/>
                <a:gd name="connsiteY2" fmla="*/ 284533 h 569065"/>
                <a:gd name="connsiteX3" fmla="*/ 271105 w 538316"/>
                <a:gd name="connsiteY3" fmla="*/ 569066 h 569065"/>
                <a:gd name="connsiteX4" fmla="*/ 538316 w 538316"/>
                <a:gd name="connsiteY4" fmla="*/ 288427 h 569065"/>
                <a:gd name="connsiteX5" fmla="*/ 538316 w 538316"/>
                <a:gd name="connsiteY5" fmla="*/ 284533 h 569065"/>
                <a:gd name="connsiteX6" fmla="*/ 267211 w 538316"/>
                <a:gd name="connsiteY6" fmla="*/ 0 h 56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316" h="569065">
                  <a:moveTo>
                    <a:pt x="267211" y="0"/>
                  </a:moveTo>
                  <a:cubicBezTo>
                    <a:pt x="99902" y="0"/>
                    <a:pt x="0" y="128772"/>
                    <a:pt x="0" y="280639"/>
                  </a:cubicBezTo>
                  <a:lnTo>
                    <a:pt x="0" y="284533"/>
                  </a:lnTo>
                  <a:cubicBezTo>
                    <a:pt x="0" y="436400"/>
                    <a:pt x="109570" y="569066"/>
                    <a:pt x="271105" y="569066"/>
                  </a:cubicBezTo>
                  <a:cubicBezTo>
                    <a:pt x="438280" y="569066"/>
                    <a:pt x="538316" y="440294"/>
                    <a:pt x="538316" y="288427"/>
                  </a:cubicBezTo>
                  <a:lnTo>
                    <a:pt x="538316" y="284533"/>
                  </a:lnTo>
                  <a:cubicBezTo>
                    <a:pt x="538182" y="132665"/>
                    <a:pt x="428612" y="0"/>
                    <a:pt x="267211" y="0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8DCE28-5354-4025-839A-9BFCA83A4336}"/>
                </a:ext>
              </a:extLst>
            </p:cNvPr>
            <p:cNvSpPr/>
            <p:nvPr/>
          </p:nvSpPr>
          <p:spPr>
            <a:xfrm>
              <a:off x="3408157" y="2681188"/>
              <a:ext cx="388328" cy="271105"/>
            </a:xfrm>
            <a:custGeom>
              <a:avLst/>
              <a:gdLst>
                <a:gd name="connsiteX0" fmla="*/ 159521 w 388328"/>
                <a:gd name="connsiteY0" fmla="*/ 271105 h 271105"/>
                <a:gd name="connsiteX1" fmla="*/ 388329 w 388328"/>
                <a:gd name="connsiteY1" fmla="*/ 90368 h 271105"/>
                <a:gd name="connsiteX2" fmla="*/ 388329 w 388328"/>
                <a:gd name="connsiteY2" fmla="*/ 38403 h 271105"/>
                <a:gd name="connsiteX3" fmla="*/ 201818 w 388328"/>
                <a:gd name="connsiteY3" fmla="*/ 0 h 271105"/>
                <a:gd name="connsiteX4" fmla="*/ 0 w 388328"/>
                <a:gd name="connsiteY4" fmla="*/ 142199 h 271105"/>
                <a:gd name="connsiteX5" fmla="*/ 0 w 388328"/>
                <a:gd name="connsiteY5" fmla="*/ 146093 h 271105"/>
                <a:gd name="connsiteX6" fmla="*/ 159521 w 388328"/>
                <a:gd name="connsiteY6" fmla="*/ 271105 h 27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328" h="271105">
                  <a:moveTo>
                    <a:pt x="159521" y="271105"/>
                  </a:moveTo>
                  <a:cubicBezTo>
                    <a:pt x="295946" y="271105"/>
                    <a:pt x="388329" y="196179"/>
                    <a:pt x="388329" y="90368"/>
                  </a:cubicBezTo>
                  <a:lnTo>
                    <a:pt x="388329" y="38403"/>
                  </a:lnTo>
                  <a:cubicBezTo>
                    <a:pt x="338378" y="15308"/>
                    <a:pt x="272985" y="0"/>
                    <a:pt x="201818" y="0"/>
                  </a:cubicBezTo>
                  <a:cubicBezTo>
                    <a:pt x="76806" y="0"/>
                    <a:pt x="0" y="49951"/>
                    <a:pt x="0" y="142199"/>
                  </a:cubicBezTo>
                  <a:lnTo>
                    <a:pt x="0" y="146093"/>
                  </a:lnTo>
                  <a:cubicBezTo>
                    <a:pt x="0" y="224914"/>
                    <a:pt x="65393" y="271105"/>
                    <a:pt x="159521" y="271105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CB8E2D-D235-4BFB-902E-AECE18396BFB}"/>
                </a:ext>
              </a:extLst>
            </p:cNvPr>
            <p:cNvSpPr/>
            <p:nvPr/>
          </p:nvSpPr>
          <p:spPr>
            <a:xfrm>
              <a:off x="6353522" y="3114903"/>
              <a:ext cx="13024" cy="20007"/>
            </a:xfrm>
            <a:custGeom>
              <a:avLst/>
              <a:gdLst>
                <a:gd name="connsiteX0" fmla="*/ 13025 w 13024"/>
                <a:gd name="connsiteY0" fmla="*/ 20007 h 20007"/>
                <a:gd name="connsiteX1" fmla="*/ 0 w 13024"/>
                <a:gd name="connsiteY1" fmla="*/ 0 h 20007"/>
                <a:gd name="connsiteX2" fmla="*/ 0 w 13024"/>
                <a:gd name="connsiteY2" fmla="*/ 20007 h 2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" h="20007">
                  <a:moveTo>
                    <a:pt x="13025" y="20007"/>
                  </a:moveTo>
                  <a:lnTo>
                    <a:pt x="0" y="0"/>
                  </a:lnTo>
                  <a:lnTo>
                    <a:pt x="0" y="20007"/>
                  </a:lnTo>
                  <a:close/>
                </a:path>
              </a:pathLst>
            </a:custGeom>
            <a:solidFill>
              <a:srgbClr val="34AADE"/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6D6D8208-3BF6-43C1-945B-A5ACFAF8DB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37338" y="530146"/>
            <a:ext cx="3237937" cy="2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63340339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57;p9" descr="Pexels Videos 2257256.mp4">
            <a:extLst>
              <a:ext uri="{FF2B5EF4-FFF2-40B4-BE49-F238E27FC236}">
                <a16:creationId xmlns:a16="http://schemas.microsoft.com/office/drawing/2014/main" id="{3C9CF11C-DBC0-52DC-2982-1F8E1523927E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14;p19">
            <a:extLst>
              <a:ext uri="{FF2B5EF4-FFF2-40B4-BE49-F238E27FC236}">
                <a16:creationId xmlns:a16="http://schemas.microsoft.com/office/drawing/2014/main" id="{9FD2B120-D3B5-E6A7-6680-8D530DF999E6}"/>
              </a:ext>
            </a:extLst>
          </p:cNvPr>
          <p:cNvSpPr/>
          <p:nvPr userDrawn="1"/>
        </p:nvSpPr>
        <p:spPr>
          <a:xfrm>
            <a:off x="0" y="0"/>
            <a:ext cx="12179418" cy="6858000"/>
          </a:xfrm>
          <a:prstGeom prst="rect">
            <a:avLst/>
          </a:prstGeom>
          <a:gradFill flip="none" rotWithShape="1">
            <a:gsLst>
              <a:gs pos="0">
                <a:srgbClr val="021C4D">
                  <a:alpha val="30000"/>
                </a:srgbClr>
              </a:gs>
              <a:gs pos="99000">
                <a:srgbClr val="002060"/>
              </a:gs>
            </a:gsLst>
            <a:lin ang="0" scaled="1"/>
            <a:tileRect/>
          </a:gra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89746-4787-DCC4-A198-885F578FA5BF}"/>
              </a:ext>
            </a:extLst>
          </p:cNvPr>
          <p:cNvSpPr txBox="1"/>
          <p:nvPr userDrawn="1"/>
        </p:nvSpPr>
        <p:spPr>
          <a:xfrm>
            <a:off x="-166255" y="447699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119392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318839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67796808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CAE71-E9D6-BF46-AB9D-D9EB3D51F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" y="1510"/>
            <a:ext cx="12193799" cy="68645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A38AA8A-CB4E-5A46-80A2-884EE068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2" y="4760936"/>
            <a:ext cx="6289778" cy="4349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0" y="1545186"/>
            <a:ext cx="6289780" cy="2814411"/>
          </a:xfrm>
          <a:prstGeom prst="rect">
            <a:avLst/>
          </a:prstGeom>
        </p:spPr>
        <p:txBody>
          <a:bodyPr/>
          <a:lstStyle>
            <a:lvl1pPr>
              <a:defRPr sz="6000" b="1" i="0">
                <a:latin typeface="Gotham Narrow Black" pitchFamily="2" charset="0"/>
                <a:cs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834F6D2-EF2F-BE48-9123-3E204FA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2186" y="490713"/>
            <a:ext cx="1849674" cy="365125"/>
          </a:xfrm>
          <a:prstGeom prst="rect">
            <a:avLst/>
          </a:prstGeom>
        </p:spPr>
        <p:txBody>
          <a:bodyPr lIns="90000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C6505-0DB4-4F42-9517-8EE46F733C69}" type="datetime3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 September 2022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D87880-BB7D-0540-BA4F-ED0941AE6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577895"/>
            <a:ext cx="2923419" cy="2801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© 2019-2020 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Sterlite Technologies Limited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tham Medium" pitchFamily="2" charset="0"/>
            </a:endParaRP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DBBE3CE-FDC1-8B44-8E98-60EE71883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8840" y="4917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87057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colors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 userDrawn="1"/>
        </p:nvGrpSpPr>
        <p:grpSpPr>
          <a:xfrm>
            <a:off x="3215678" y="2940163"/>
            <a:ext cx="5361606" cy="875744"/>
            <a:chOff x="3242838" y="3018288"/>
            <a:chExt cx="5361606" cy="8757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838" y="3018288"/>
              <a:ext cx="2247900" cy="8757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6170125" y="3192211"/>
              <a:ext cx="243431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Medium" pitchFamily="2" charset="0"/>
                  <a:cs typeface="Gotham Medium" pitchFamily="2" charset="0"/>
                </a:rPr>
                <a:t>beyond tomorrow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Medium" pitchFamily="2" charset="0"/>
                <a:cs typeface="Gotham Medium" pitchFamily="2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/>
            <p:nvPr userDrawn="1"/>
          </p:nvCxnSpPr>
          <p:spPr>
            <a:xfrm>
              <a:off x="5830431" y="3018288"/>
              <a:ext cx="0" cy="875744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388449F-E0A6-6D4C-9487-635724AA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577895"/>
            <a:ext cx="2923419" cy="2801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© 2019-2020 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Sterlite Technologies Limited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tham Medium" pitchFamily="2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47AEC7C1-0153-0D4F-BA3B-DA473D3B60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71867" cy="24622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otham Medium" pitchFamily="2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28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</p:spTree>
    <p:extLst>
      <p:ext uri="{BB962C8B-B14F-4D97-AF65-F5344CB8AC3E}">
        <p14:creationId xmlns:p14="http://schemas.microsoft.com/office/powerpoint/2010/main" val="333601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6342960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57;p9" descr="Pexels Videos 2257256.mp4">
            <a:extLst>
              <a:ext uri="{FF2B5EF4-FFF2-40B4-BE49-F238E27FC236}">
                <a16:creationId xmlns:a16="http://schemas.microsoft.com/office/drawing/2014/main" id="{3C9CF11C-DBC0-52DC-2982-1F8E1523927E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14;p19">
            <a:extLst>
              <a:ext uri="{FF2B5EF4-FFF2-40B4-BE49-F238E27FC236}">
                <a16:creationId xmlns:a16="http://schemas.microsoft.com/office/drawing/2014/main" id="{9FD2B120-D3B5-E6A7-6680-8D530DF999E6}"/>
              </a:ext>
            </a:extLst>
          </p:cNvPr>
          <p:cNvSpPr/>
          <p:nvPr userDrawn="1"/>
        </p:nvSpPr>
        <p:spPr>
          <a:xfrm>
            <a:off x="0" y="0"/>
            <a:ext cx="12179418" cy="6858000"/>
          </a:xfrm>
          <a:prstGeom prst="rect">
            <a:avLst/>
          </a:prstGeom>
          <a:gradFill flip="none" rotWithShape="1">
            <a:gsLst>
              <a:gs pos="0">
                <a:srgbClr val="021C4D">
                  <a:alpha val="30000"/>
                </a:srgbClr>
              </a:gs>
              <a:gs pos="99000">
                <a:srgbClr val="002060"/>
              </a:gs>
            </a:gsLst>
            <a:lin ang="0" scaled="1"/>
            <a:tileRect/>
          </a:gra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89746-4787-DCC4-A198-885F578FA5BF}"/>
              </a:ext>
            </a:extLst>
          </p:cNvPr>
          <p:cNvSpPr txBox="1"/>
          <p:nvPr userDrawn="1"/>
        </p:nvSpPr>
        <p:spPr>
          <a:xfrm>
            <a:off x="-166255" y="447699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119392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318839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290321259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7D0BD23-98C8-4433-A690-6C84A588925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961DDB-246D-4348-96FA-20904289D65A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5BEBFE-70DF-4397-93F9-3D67BC1AF8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9569D-B9AF-468B-A0C1-5ECB9C4E0926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3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ck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FD75-F0B1-4FE6-BE2A-B57DB53E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92E15C-EE81-4340-9239-499D6A3E46F0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A61D2C-8E1F-47E1-84F6-9625DF953CD0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0CA5B6-0010-4AB1-9FA2-C35050D68C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90B10-7730-42EA-8805-FCB5137187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1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449454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48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ext_No­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38E2B227-9F26-4269-ABB9-1B17EB26B64A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695936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744D-6DA1-9174-E83A-5E3EF68E50B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1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9073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White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A2E7F-8A11-6EA2-F5AA-6D9615F325A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3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5129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72968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6EDF5-70F5-0FE8-46A8-8B4F770EB6CD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766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0.sv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18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2.bin"/><Relationship Id="rId5" Type="http://schemas.openxmlformats.org/officeDocument/2006/relationships/tags" Target="../tags/tag2.xml"/><Relationship Id="rId4" Type="http://schemas.openxmlformats.org/officeDocument/2006/relationships/vmlDrawing" Target="../drawings/vmlDrawing2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>
            <a:extLst>
              <a:ext uri="{FF2B5EF4-FFF2-40B4-BE49-F238E27FC236}">
                <a16:creationId xmlns:a16="http://schemas.microsoft.com/office/drawing/2014/main" id="{0169C6E2-B770-44F5-9E67-A5BEC9492ECF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40927A7-7A0C-45CE-B38F-6D858B2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65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430C2B-7B64-49F8-81DD-F900626B5EF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E4BF21-AB5A-4944-91CA-0FA9411B73AE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256354-C003-4D58-8233-4CB2BCC8B7C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5BCE4-D35B-49B3-8D8F-6E5360F8FBAD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A3760A3-9146-428E-A4CA-C767294A6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52" y="1089890"/>
            <a:ext cx="11565440" cy="536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895350" lvl="1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Second level</a:t>
            </a:r>
          </a:p>
          <a:p>
            <a:pPr marL="1200150" lvl="2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2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4"/>
        </a:buBlip>
        <a:defRPr lang="en-US" sz="2400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000" kern="1200" dirty="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GB" sz="1600" kern="1200" dirty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994A9ED-0E3A-442B-AA22-77DF9EC493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70862" y="267311"/>
            <a:ext cx="1058848" cy="105884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1D6823-AFE9-4A49-87FE-5ACEEF1CD8E0}"/>
              </a:ext>
            </a:extLst>
          </p:cNvPr>
          <p:cNvSpPr/>
          <p:nvPr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C9642D-2859-4AA7-942B-A73550BBB474}"/>
              </a:ext>
            </a:extLst>
          </p:cNvPr>
          <p:cNvSpPr/>
          <p:nvPr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DE8AB-37AF-499F-97E2-17D9CE3D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7354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7E4068-3BBC-45B6-897A-E4914C4DFF3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DC8891-3B14-AE71-E20A-B07554F5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515E0-F62B-0E32-0754-88E9EBDD057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9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9" r:id="rId2"/>
    <p:sldLayoutId id="2147483790" r:id="rId3"/>
    <p:sldLayoutId id="2147483791" r:id="rId4"/>
    <p:sldLayoutId id="214748380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1"/>
        </a:buBlip>
        <a:defRPr sz="1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47675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12800" indent="-1905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3521">
          <p15:clr>
            <a:srgbClr val="F26B43"/>
          </p15:clr>
        </p15:guide>
        <p15:guide id="4" pos="6992">
          <p15:clr>
            <a:srgbClr val="F26B43"/>
          </p15:clr>
        </p15:guide>
        <p15:guide id="5" pos="347">
          <p15:clr>
            <a:srgbClr val="F26B43"/>
          </p15:clr>
        </p15:guide>
        <p15:guide id="6" pos="665">
          <p15:clr>
            <a:srgbClr val="F26B43"/>
          </p15:clr>
        </p15:guide>
        <p15:guide id="7" orient="horz" pos="346">
          <p15:clr>
            <a:srgbClr val="F26B43"/>
          </p15:clr>
        </p15:guide>
        <p15:guide id="9" orient="horz" pos="935">
          <p15:clr>
            <a:srgbClr val="F26B43"/>
          </p15:clr>
        </p15:guide>
        <p15:guide id="10" pos="597">
          <p15:clr>
            <a:srgbClr val="F26B43"/>
          </p15:clr>
        </p15:guide>
        <p15:guide id="11" orient="horz" pos="100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think-cell Slide" r:id="rId8" imgW="473" imgH="473" progId="TCLayout.ActiveDocument.1">
                  <p:embed/>
                </p:oleObj>
              </mc:Choice>
              <mc:Fallback>
                <p:oleObj name="think-cell Slide" r:id="rId8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 September 2022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60571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8" r:id="rId3"/>
    <p:sldLayoutId id="2147483810" r:id="rId4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AC1B52D-7485-264C-B4F3-6A96EBB94E64}" type="datetime3">
              <a:rPr lang="en-IN" smtClean="0"/>
              <a:pPr/>
              <a:t>14 September 2022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00459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rive.google.com/file/d/1XpW8SD9v-UGmqBcu-y5S40Yl7DxBmy6v/view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jfif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D281-9AAA-C0FE-E707-123712502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STL NFs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F629-1338-8D40-1DD2-400587BFBD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CTO Network Software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85D73-9D9D-85D7-018C-F50599ACB5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Pieter Pabst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CF6FBB-69E9-B585-0E53-BB96DA10BAA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 smtClean="0"/>
              <a:t>14-09-2022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Standalone – PCRF and PCF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63639" y="1257824"/>
            <a:ext cx="11108929" cy="5201964"/>
            <a:chOff x="463639" y="1061184"/>
            <a:chExt cx="11247583" cy="5528456"/>
          </a:xfrm>
        </p:grpSpPr>
        <p:sp>
          <p:nvSpPr>
            <p:cNvPr id="5" name="Rectangle 4"/>
            <p:cNvSpPr/>
            <p:nvPr/>
          </p:nvSpPr>
          <p:spPr>
            <a:xfrm>
              <a:off x="755374" y="1620078"/>
              <a:ext cx="6728791" cy="2047461"/>
            </a:xfrm>
            <a:prstGeom prst="rect">
              <a:avLst/>
            </a:prstGeom>
            <a:solidFill>
              <a:schemeClr val="bg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28046" y="1061184"/>
              <a:ext cx="1570382" cy="2587044"/>
              <a:chOff x="463639" y="1142209"/>
              <a:chExt cx="1570382" cy="258704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63639" y="1142209"/>
                <a:ext cx="1570382" cy="369330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  <a:sym typeface="Calibri"/>
                  </a:rPr>
                  <a:t>PCF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  <a:sym typeface="Calibri"/>
                </a:endParaRPr>
              </a:p>
            </p:txBody>
          </p:sp>
          <p:cxnSp>
            <p:nvCxnSpPr>
              <p:cNvPr id="43" name="Straight Connector 42"/>
              <p:cNvCxnSpPr>
                <a:stCxn id="42" idx="2"/>
                <a:endCxn id="5" idx="2"/>
              </p:cNvCxnSpPr>
              <p:nvPr/>
            </p:nvCxnSpPr>
            <p:spPr>
              <a:xfrm flipH="1">
                <a:off x="1237422" y="1511539"/>
                <a:ext cx="11408" cy="2217714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463639" y="1070750"/>
              <a:ext cx="1570382" cy="2596789"/>
              <a:chOff x="311239" y="907040"/>
              <a:chExt cx="1570382" cy="5610753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11239" y="907040"/>
                <a:ext cx="1570382" cy="797993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SMF+PGW-C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" name="Straight Connector 40"/>
              <p:cNvCxnSpPr>
                <a:stCxn id="40" idx="2"/>
              </p:cNvCxnSpPr>
              <p:nvPr/>
            </p:nvCxnSpPr>
            <p:spPr>
              <a:xfrm>
                <a:off x="1096430" y="1705033"/>
                <a:ext cx="0" cy="481276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6152135" y="1080495"/>
              <a:ext cx="1570382" cy="2587044"/>
              <a:chOff x="3117387" y="989809"/>
              <a:chExt cx="1570382" cy="258704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3117387" y="989809"/>
                <a:ext cx="1570382" cy="369330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UDR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" name="Straight Connector 38"/>
              <p:cNvCxnSpPr>
                <a:stCxn id="38" idx="2"/>
              </p:cNvCxnSpPr>
              <p:nvPr/>
            </p:nvCxnSpPr>
            <p:spPr>
              <a:xfrm flipH="1">
                <a:off x="3882887" y="1359139"/>
                <a:ext cx="19691" cy="2217714"/>
              </a:xfrm>
              <a:prstGeom prst="lin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cxnSp>
          <p:nvCxnSpPr>
            <p:cNvPr id="9" name="Straight Arrow Connector 8"/>
            <p:cNvCxnSpPr/>
            <p:nvPr/>
          </p:nvCxnSpPr>
          <p:spPr>
            <a:xfrm flipV="1">
              <a:off x="1272209" y="2266121"/>
              <a:ext cx="2882348" cy="9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6420678" y="1633234"/>
              <a:ext cx="1068029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sub latches on NR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1201" y="1721563"/>
              <a:ext cx="2147381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Registration and PDU session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establishment using N7 SBI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119676" y="2628824"/>
              <a:ext cx="2882348" cy="994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12725" y="2183225"/>
              <a:ext cx="2475997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PCF uses subscriber’s 5G Policy Profile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in UDR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219013" y="3437797"/>
              <a:ext cx="290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9999" y="3151218"/>
              <a:ext cx="2331727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Apply Policies for 5G Session to SMF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5374" y="4532240"/>
              <a:ext cx="6728791" cy="2047461"/>
            </a:xfrm>
            <a:prstGeom prst="rect">
              <a:avLst/>
            </a:prstGeom>
            <a:solidFill>
              <a:schemeClr val="bg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345987" y="3992657"/>
              <a:ext cx="1570382" cy="2596983"/>
              <a:chOff x="463639" y="1142209"/>
              <a:chExt cx="1570382" cy="2596983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63639" y="1142209"/>
                <a:ext cx="1570382" cy="369330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PCRF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Straight Connector 36"/>
              <p:cNvCxnSpPr>
                <a:stCxn id="36" idx="2"/>
                <a:endCxn id="16" idx="2"/>
              </p:cNvCxnSpPr>
              <p:nvPr/>
            </p:nvCxnSpPr>
            <p:spPr>
              <a:xfrm flipH="1">
                <a:off x="1237422" y="1511539"/>
                <a:ext cx="11408" cy="2227653"/>
              </a:xfrm>
              <a:prstGeom prst="lin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63639" y="3982912"/>
              <a:ext cx="1570382" cy="2596789"/>
              <a:chOff x="311239" y="907040"/>
              <a:chExt cx="1570382" cy="5610753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11239" y="907040"/>
                <a:ext cx="1570382" cy="797993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SMF+PGW-C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" name="Straight Connector 34"/>
              <p:cNvCxnSpPr>
                <a:stCxn id="34" idx="2"/>
              </p:cNvCxnSpPr>
              <p:nvPr/>
            </p:nvCxnSpPr>
            <p:spPr>
              <a:xfrm>
                <a:off x="1096430" y="1705033"/>
                <a:ext cx="15847" cy="4812760"/>
              </a:xfrm>
              <a:prstGeom prst="lin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6152135" y="3992657"/>
              <a:ext cx="1570382" cy="2587044"/>
              <a:chOff x="3117387" y="989809"/>
              <a:chExt cx="1570382" cy="258704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117387" y="989809"/>
                <a:ext cx="1570382" cy="369330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SPR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Straight Connector 32"/>
              <p:cNvCxnSpPr>
                <a:stCxn id="32" idx="2"/>
              </p:cNvCxnSpPr>
              <p:nvPr/>
            </p:nvCxnSpPr>
            <p:spPr>
              <a:xfrm>
                <a:off x="3902578" y="1359139"/>
                <a:ext cx="29911" cy="2217714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</p:cxnSp>
        </p:grpSp>
        <p:cxnSp>
          <p:nvCxnSpPr>
            <p:cNvPr id="20" name="Straight Arrow Connector 19"/>
            <p:cNvCxnSpPr/>
            <p:nvPr/>
          </p:nvCxnSpPr>
          <p:spPr>
            <a:xfrm flipV="1">
              <a:off x="1272209" y="5178283"/>
              <a:ext cx="2882348" cy="9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420678" y="4545396"/>
              <a:ext cx="1068029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sub moves to LTE 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57299" y="4633725"/>
              <a:ext cx="1615184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LTE EPS Bearer creation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using Diameter based </a:t>
              </a:r>
              <a:r>
                <a:rPr kumimoji="0" lang="en-GB" sz="105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Gx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119676" y="5540986"/>
              <a:ext cx="2882348" cy="994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263834" y="5095387"/>
              <a:ext cx="2573780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PCRF uses subscriber’s 4G Policy Profile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in SPR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230515" y="6400759"/>
              <a:ext cx="290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60557" y="6109360"/>
              <a:ext cx="2331727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Apply Policies for 4G Session to SMF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7423" y="4610641"/>
              <a:ext cx="1068029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SMF maps 5G IEs to 4G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8" name="Flowchart: Collate 27"/>
            <p:cNvSpPr/>
            <p:nvPr/>
          </p:nvSpPr>
          <p:spPr>
            <a:xfrm>
              <a:off x="3952240" y="2936240"/>
              <a:ext cx="309685" cy="325120"/>
            </a:xfrm>
            <a:prstGeom prst="flowChartCollat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29" name="Flowchart: Collate 28"/>
            <p:cNvSpPr/>
            <p:nvPr/>
          </p:nvSpPr>
          <p:spPr>
            <a:xfrm>
              <a:off x="3946986" y="5865536"/>
              <a:ext cx="309685" cy="325120"/>
            </a:xfrm>
            <a:prstGeom prst="flowChartCollat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9833" y="5321034"/>
              <a:ext cx="1068029" cy="830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SMF terminates session on 5G PCF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25572" y="1959380"/>
              <a:ext cx="3785650" cy="4185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When RAT is NR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gNB</a:t>
              </a: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sends the registration request to AMF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AMF selects the PCF and SMF using NRF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SMF initiates Registration to PCF using N7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When RAT changes to UTRAN, SMF+PGW-C 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selects a PCRF in the LTE network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maps 5G </a:t>
              </a: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parameters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to 4G AVPs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initiates 4G Diameter session with </a:t>
              </a: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PCRF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Terminates the 5G session towards PCF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5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STL Combo PCRF+PCF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63639" y="1080495"/>
            <a:ext cx="11335071" cy="5330137"/>
            <a:chOff x="463639" y="1080495"/>
            <a:chExt cx="11656349" cy="5726908"/>
          </a:xfrm>
        </p:grpSpPr>
        <p:sp>
          <p:nvSpPr>
            <p:cNvPr id="5" name="Rectangle 4"/>
            <p:cNvSpPr/>
            <p:nvPr/>
          </p:nvSpPr>
          <p:spPr>
            <a:xfrm>
              <a:off x="755374" y="1620078"/>
              <a:ext cx="6728791" cy="2047461"/>
            </a:xfrm>
            <a:prstGeom prst="rect">
              <a:avLst/>
            </a:prstGeom>
            <a:solidFill>
              <a:schemeClr val="bg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45987" y="1080495"/>
              <a:ext cx="1570382" cy="369330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STL PCF+PCRF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Connector 6"/>
            <p:cNvCxnSpPr>
              <a:stCxn id="6" idx="2"/>
            </p:cNvCxnSpPr>
            <p:nvPr/>
          </p:nvCxnSpPr>
          <p:spPr>
            <a:xfrm>
              <a:off x="4131178" y="1449825"/>
              <a:ext cx="53196" cy="5220367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63639" y="1080495"/>
              <a:ext cx="1570382" cy="369330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SMF+PGW-C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cxnSp>
          <p:nvCxnSpPr>
            <p:cNvPr id="9" name="Straight Connector 8"/>
            <p:cNvCxnSpPr>
              <a:stCxn id="8" idx="2"/>
            </p:cNvCxnSpPr>
            <p:nvPr/>
          </p:nvCxnSpPr>
          <p:spPr>
            <a:xfrm flipH="1">
              <a:off x="1242391" y="1449825"/>
              <a:ext cx="6439" cy="5220367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6152135" y="1080495"/>
              <a:ext cx="1570382" cy="369330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STL UDR+SPR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>
            <a:xfrm>
              <a:off x="6937326" y="1449825"/>
              <a:ext cx="53196" cy="5220367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272209" y="2266121"/>
              <a:ext cx="2882348" cy="9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281531" y="1633234"/>
              <a:ext cx="1207176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sub latches on to NR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1201" y="1721563"/>
              <a:ext cx="2147381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Registration and PDU session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establishment using N7 SBI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119676" y="2628824"/>
              <a:ext cx="2882348" cy="994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312725" y="2183225"/>
              <a:ext cx="2475997" cy="415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PCF uses subscriber’s 5G Policy Profile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in UDR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219013" y="3519077"/>
              <a:ext cx="290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99030" y="3187659"/>
              <a:ext cx="2331727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Apply Policies for 5G Session to SMF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5314" y="4343399"/>
              <a:ext cx="6723394" cy="2464004"/>
            </a:xfrm>
            <a:prstGeom prst="rect">
              <a:avLst/>
            </a:prstGeom>
            <a:solidFill>
              <a:schemeClr val="bg2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4157588" y="4173146"/>
              <a:ext cx="13346" cy="2227654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242391" y="4084081"/>
              <a:ext cx="6439" cy="2416109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967143" y="4282475"/>
              <a:ext cx="29911" cy="2217714"/>
            </a:xfrm>
            <a:prstGeom prst="line">
              <a:avLst/>
            </a:prstGeom>
            <a:ln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262270" y="5098771"/>
              <a:ext cx="2882348" cy="9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311348" y="4356555"/>
              <a:ext cx="1167420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5G sub moves to LTE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45195" y="4836602"/>
              <a:ext cx="2219516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Update the RAT Type using N7 SBI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1209074" y="5925007"/>
              <a:ext cx="290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489098" y="5659048"/>
              <a:ext cx="2331727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Apply Policies for 4G Session to SMF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13200" y="4386073"/>
              <a:ext cx="1815862" cy="4616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On detection of RAT-Type change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9" name="Flowchart: Collate 28"/>
            <p:cNvSpPr/>
            <p:nvPr/>
          </p:nvSpPr>
          <p:spPr>
            <a:xfrm>
              <a:off x="4003040" y="2936240"/>
              <a:ext cx="309685" cy="325120"/>
            </a:xfrm>
            <a:prstGeom prst="flowChartCollat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30" name="Flowchart: Collate 29"/>
            <p:cNvSpPr/>
            <p:nvPr/>
          </p:nvSpPr>
          <p:spPr>
            <a:xfrm>
              <a:off x="4013200" y="5313680"/>
              <a:ext cx="309685" cy="325120"/>
            </a:xfrm>
            <a:prstGeom prst="flowChartCollat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25572" y="1959380"/>
              <a:ext cx="4194416" cy="3970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When RAT is NR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gNB</a:t>
              </a: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sends the registration request to AMF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AMF selects the PCF and SMF using NRF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SMF initiates Session Creation to PCF using N7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When the RAT changes to LTE, SMF+PGW-C </a:t>
              </a: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Triggers N7 Session Update service operation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Updates the RAT-Type to EUTRAN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285750" marR="0" lvl="0" indent="-28575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No Diameter session with PCRF is initiated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</p:spPr>
        <p:txBody>
          <a:bodyPr>
            <a:normAutofit/>
          </a:bodyPr>
          <a:lstStyle/>
          <a:p>
            <a:r>
              <a:rPr lang="en-US" dirty="0"/>
              <a:t>STL PCRF / PCF on ODA Canvas : Demo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4294967295"/>
          </p:nvPr>
        </p:nvSpPr>
        <p:spPr>
          <a:xfrm>
            <a:off x="452852" y="1209087"/>
            <a:ext cx="4939392" cy="51946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 of ODA Canvas on STL Cloud Native Platform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 of STL PCRF / </a:t>
            </a:r>
            <a:r>
              <a:rPr lang="en-US" sz="13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dPCC</a:t>
            </a:r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 and STL PCF on ODA Canvas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dpcc-netvertex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is the 4G PCRF deployment and 4gdpcc is generated from Helm Template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ODA Component Envelope definition for the deployment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TMFC013 Service Balance Management Golden Component (TMFC013 Definition in-progress currently</a:t>
            </a:r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TMF 654 Prepay Balance Management API as Exposed API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L1 Static Test and L2 Static Test for the deployment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PCRF / PCF UIs configurations on the ODA Canvas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Live 4G Diameter, 5G HTTP2 Traffic on ODA Canvas</a:t>
            </a:r>
          </a:p>
          <a:p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Demo URL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drive.google.com/file/d/1XpW8SD9v-UGmqBcu-y5S40Yl7DxBmy6v/view</a:t>
            </a:r>
            <a:r>
              <a:rPr lang="en-US" sz="13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244" y="1710505"/>
            <a:ext cx="6698156" cy="39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C42CC2-836C-8F5D-1F68-789451F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511E2-01FB-A61C-FE55-CB22A6434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STL </a:t>
            </a:r>
            <a:r>
              <a:rPr lang="en-US" dirty="0" smtClean="0"/>
              <a:t>Digital Policy Control &amp; Charging (</a:t>
            </a:r>
            <a:r>
              <a:rPr lang="en-US" dirty="0" err="1" smtClean="0"/>
              <a:t>dPCC</a:t>
            </a:r>
            <a:r>
              <a:rPr lang="en-US" dirty="0" smtClean="0"/>
              <a:t>) </a:t>
            </a:r>
            <a:r>
              <a:rPr lang="en-US" dirty="0"/>
              <a:t>for </a:t>
            </a:r>
            <a:r>
              <a:rPr lang="en-US" dirty="0" smtClean="0"/>
              <a:t>Balance </a:t>
            </a:r>
            <a:r>
              <a:rPr lang="en-US" dirty="0"/>
              <a:t>Management</a:t>
            </a:r>
          </a:p>
          <a:p>
            <a:r>
              <a:rPr lang="en-US" dirty="0"/>
              <a:t>STL </a:t>
            </a:r>
            <a:r>
              <a:rPr lang="en-US" dirty="0" smtClean="0"/>
              <a:t>PCRF, PCF (</a:t>
            </a:r>
            <a:r>
              <a:rPr lang="en-US" dirty="0" err="1" smtClean="0"/>
              <a:t>dPCC</a:t>
            </a:r>
            <a:r>
              <a:rPr lang="en-US" dirty="0" smtClean="0"/>
              <a:t>) </a:t>
            </a:r>
            <a:r>
              <a:rPr lang="en-US" dirty="0"/>
              <a:t>ODA Component Envelope</a:t>
            </a:r>
          </a:p>
          <a:p>
            <a:r>
              <a:rPr lang="en-US" dirty="0" smtClean="0"/>
              <a:t>ODA Canvas deployment on STL Cloud Native Platform</a:t>
            </a:r>
          </a:p>
          <a:p>
            <a:r>
              <a:rPr lang="en-US" dirty="0" smtClean="0"/>
              <a:t>STL PCRF, PCF deployment on ODA Canvas</a:t>
            </a:r>
            <a:endParaRPr lang="en-US" dirty="0"/>
          </a:p>
          <a:p>
            <a:r>
              <a:rPr lang="en-US" dirty="0" smtClean="0"/>
              <a:t>Reference implementation</a:t>
            </a:r>
            <a:endParaRPr lang="en-US" dirty="0"/>
          </a:p>
          <a:p>
            <a:pPr lvl="1"/>
            <a:r>
              <a:rPr lang="en-GB" dirty="0"/>
              <a:t>TMF and 3GPP Interworking </a:t>
            </a:r>
            <a:r>
              <a:rPr lang="en-US" dirty="0" smtClean="0"/>
              <a:t>(TMFC013)</a:t>
            </a:r>
          </a:p>
          <a:p>
            <a:pPr lvl="1"/>
            <a:r>
              <a:rPr lang="en-US" dirty="0" smtClean="0"/>
              <a:t>STL Combo PCRF+PCF</a:t>
            </a:r>
          </a:p>
          <a:p>
            <a:pPr lvl="1"/>
            <a:r>
              <a:rPr lang="en-US" dirty="0" smtClean="0"/>
              <a:t>Demonstration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dPCC for </a:t>
            </a:r>
            <a:r>
              <a:rPr lang="en-US" dirty="0" smtClean="0"/>
              <a:t>Balance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93" y="763840"/>
            <a:ext cx="10670985" cy="5698606"/>
          </a:xfrm>
          <a:prstGeom prst="rect">
            <a:avLst/>
          </a:prstGeom>
        </p:spPr>
      </p:pic>
      <p:sp>
        <p:nvSpPr>
          <p:cNvPr id="5" name="Hexagon 4"/>
          <p:cNvSpPr/>
          <p:nvPr/>
        </p:nvSpPr>
        <p:spPr>
          <a:xfrm>
            <a:off x="4358937" y="6138323"/>
            <a:ext cx="265471" cy="213405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656872" y="6101988"/>
            <a:ext cx="1291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Modules of </a:t>
            </a:r>
            <a:r>
              <a:rPr lang="en-GB" sz="900" dirty="0" err="1" smtClean="0"/>
              <a:t>dPCC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6157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</p:spPr>
        <p:txBody>
          <a:bodyPr>
            <a:normAutofit/>
          </a:bodyPr>
          <a:lstStyle/>
          <a:p>
            <a:r>
              <a:rPr lang="en-US" dirty="0"/>
              <a:t>STL PCRF, PCF ODA Component Envelope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4890" y="843914"/>
            <a:ext cx="10738180" cy="5820697"/>
            <a:chOff x="145437" y="713137"/>
            <a:chExt cx="12048712" cy="660423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5563" y="4256220"/>
              <a:ext cx="6918586" cy="25290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7067" y="843913"/>
              <a:ext cx="6873599" cy="3390371"/>
            </a:xfrm>
            <a:prstGeom prst="rect">
              <a:avLst/>
            </a:prstGeom>
          </p:spPr>
        </p:pic>
        <p:pic>
          <p:nvPicPr>
            <p:cNvPr id="24" name="Picture 23" descr="Diagram, shape&#10;&#10;Description automatically generated">
              <a:extLst>
                <a:ext uri="{FF2B5EF4-FFF2-40B4-BE49-F238E27FC236}">
                  <a16:creationId xmlns:a16="http://schemas.microsoft.com/office/drawing/2014/main" id="{5F54ACEB-A0D1-23A6-5FE7-9D18B6FB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37" y="1847468"/>
              <a:ext cx="4571975" cy="5469904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7F6DA4-AABC-4E42-AE96-36DDB3FE6374}"/>
                </a:ext>
              </a:extLst>
            </p:cNvPr>
            <p:cNvGrpSpPr/>
            <p:nvPr/>
          </p:nvGrpSpPr>
          <p:grpSpPr>
            <a:xfrm>
              <a:off x="933380" y="2383675"/>
              <a:ext cx="4125467" cy="2949331"/>
              <a:chOff x="-4656251" y="883658"/>
              <a:chExt cx="4125467" cy="2949331"/>
            </a:xfrm>
          </p:grpSpPr>
          <p:sp>
            <p:nvSpPr>
              <p:cNvPr id="26" name="Right Arrow 25"/>
              <p:cNvSpPr/>
              <p:nvPr/>
            </p:nvSpPr>
            <p:spPr>
              <a:xfrm>
                <a:off x="-962832" y="2251975"/>
                <a:ext cx="432048" cy="83042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-3333772" y="883658"/>
                <a:ext cx="336037" cy="336037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-2012654" y="2333489"/>
                <a:ext cx="336037" cy="336037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-2671004" y="3496952"/>
                <a:ext cx="336037" cy="336037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-4017082" y="3496952"/>
                <a:ext cx="336037" cy="336037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-4656251" y="2333489"/>
                <a:ext cx="336037" cy="336037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13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</a:t>
                </a:r>
              </a:p>
            </p:txBody>
          </p:sp>
        </p:grp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8D6F5996-7B10-4786-97BF-B478AA3FE42E}"/>
                </a:ext>
              </a:extLst>
            </p:cNvPr>
            <p:cNvSpPr txBox="1">
              <a:spLocks/>
            </p:cNvSpPr>
            <p:nvPr/>
          </p:nvSpPr>
          <p:spPr>
            <a:xfrm>
              <a:off x="678929" y="1167135"/>
              <a:ext cx="4480152" cy="9233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30188" indent="-230188" algn="l" defTabSz="914445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7525" indent="-287338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‒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8188" indent="-220663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69963" indent="-231775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‒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00150" indent="-230188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725" indent="-228612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948" indent="-228612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171" indent="-228612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394" indent="-228612" algn="l" defTabSz="91444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45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1A2746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ODA comprises reusable, cloud native software components organized into loosely coupled domains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84482" y="713137"/>
              <a:ext cx="3166590" cy="59365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96000" rIns="96000" rtlCol="0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 ODA Component describes itself via its “Envelope”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(YAML definition)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095160" y="4246383"/>
              <a:ext cx="288000" cy="288000"/>
            </a:xfrm>
            <a:prstGeom prst="ellips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5085328" y="5702675"/>
              <a:ext cx="288000" cy="288000"/>
            </a:xfrm>
            <a:prstGeom prst="ellips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5098102" y="6497234"/>
              <a:ext cx="288000" cy="288000"/>
            </a:xfrm>
            <a:prstGeom prst="ellips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5089299" y="6179756"/>
              <a:ext cx="288000" cy="288000"/>
            </a:xfrm>
            <a:prstGeom prst="ellips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8" name="Isosceles Triangle 37"/>
            <p:cNvSpPr/>
            <p:nvPr/>
          </p:nvSpPr>
          <p:spPr>
            <a:xfrm rot="10800000">
              <a:off x="10037869" y="6808121"/>
              <a:ext cx="252000" cy="234000"/>
            </a:xfrm>
            <a:prstGeom prst="triangl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33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0018474" y="6477410"/>
              <a:ext cx="288000" cy="288000"/>
            </a:xfrm>
            <a:prstGeom prst="ellipse">
              <a:avLst/>
            </a:prstGeom>
            <a:solidFill>
              <a:schemeClr val="accent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3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6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</p:spPr>
        <p:txBody>
          <a:bodyPr>
            <a:normAutofit/>
          </a:bodyPr>
          <a:lstStyle/>
          <a:p>
            <a:r>
              <a:rPr lang="en-US" dirty="0"/>
              <a:t>ODA Canvas on STL Cloud Native Platform</a:t>
            </a:r>
          </a:p>
        </p:txBody>
      </p:sp>
      <p:sp>
        <p:nvSpPr>
          <p:cNvPr id="5" name="Google Shape;2042;p79"/>
          <p:cNvSpPr txBox="1">
            <a:spLocks/>
          </p:cNvSpPr>
          <p:nvPr/>
        </p:nvSpPr>
        <p:spPr>
          <a:xfrm>
            <a:off x="908906" y="692740"/>
            <a:ext cx="9605902" cy="2998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marL="0" marR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6984"/>
              <a:buFont typeface="Calibri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  <a:sym typeface="Calibri Light"/>
              </a:rPr>
              <a:t>Run all your application workloads on STL CNP with ODA Canvas Kubernetes Operators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  <a:sym typeface="Calibri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3793" y="1062153"/>
            <a:ext cx="11409163" cy="5381181"/>
            <a:chOff x="165307" y="1054091"/>
            <a:chExt cx="11715805" cy="5681006"/>
          </a:xfrm>
        </p:grpSpPr>
        <p:sp>
          <p:nvSpPr>
            <p:cNvPr id="6" name="Google Shape;2055;p79"/>
            <p:cNvSpPr/>
            <p:nvPr/>
          </p:nvSpPr>
          <p:spPr>
            <a:xfrm>
              <a:off x="839758" y="3551821"/>
              <a:ext cx="10392508" cy="295131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endPara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Monitoring, Alerting, Logging, Tracing, Service Mesh, Messaging, Caching, IAM, Message Queues, Security, API GW, Load Balancer, Container Packaging, Container </a:t>
              </a: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Registry Services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93317" y="3794487"/>
              <a:ext cx="3154154" cy="31413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238" y="3824405"/>
              <a:ext cx="528184" cy="150910"/>
            </a:xfrm>
            <a:prstGeom prst="rect">
              <a:avLst/>
            </a:prstGeom>
          </p:spPr>
        </p:pic>
        <p:sp>
          <p:nvSpPr>
            <p:cNvPr id="9" name="Google Shape;2045;p79"/>
            <p:cNvSpPr/>
            <p:nvPr/>
          </p:nvSpPr>
          <p:spPr>
            <a:xfrm>
              <a:off x="6346623" y="5314589"/>
              <a:ext cx="2404087" cy="142050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044;p79"/>
            <p:cNvSpPr/>
            <p:nvPr/>
          </p:nvSpPr>
          <p:spPr>
            <a:xfrm>
              <a:off x="177423" y="6076033"/>
              <a:ext cx="5977572" cy="6590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045;p79"/>
            <p:cNvSpPr/>
            <p:nvPr/>
          </p:nvSpPr>
          <p:spPr>
            <a:xfrm>
              <a:off x="177422" y="5174384"/>
              <a:ext cx="5977573" cy="6203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048;p79"/>
            <p:cNvSpPr/>
            <p:nvPr/>
          </p:nvSpPr>
          <p:spPr>
            <a:xfrm>
              <a:off x="312281" y="5845420"/>
              <a:ext cx="970671" cy="24219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IaaS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3" name="Google Shape;2049;p79"/>
            <p:cNvSpPr/>
            <p:nvPr/>
          </p:nvSpPr>
          <p:spPr>
            <a:xfrm>
              <a:off x="354143" y="5102817"/>
              <a:ext cx="970671" cy="2117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IaaS+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4" name="Google Shape;2050;p79"/>
            <p:cNvSpPr/>
            <p:nvPr/>
          </p:nvSpPr>
          <p:spPr>
            <a:xfrm>
              <a:off x="177421" y="2687466"/>
              <a:ext cx="11694898" cy="147468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5" name="Google Shape;2052;p79"/>
            <p:cNvSpPr/>
            <p:nvPr/>
          </p:nvSpPr>
          <p:spPr>
            <a:xfrm>
              <a:off x="239572" y="1166055"/>
              <a:ext cx="11641540" cy="14593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6" name="Google Shape;2053;p79"/>
            <p:cNvSpPr/>
            <p:nvPr/>
          </p:nvSpPr>
          <p:spPr>
            <a:xfrm>
              <a:off x="354143" y="1054091"/>
              <a:ext cx="3071310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Application Workloads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7" name="Google Shape;2054;p79"/>
            <p:cNvSpPr/>
            <p:nvPr/>
          </p:nvSpPr>
          <p:spPr>
            <a:xfrm>
              <a:off x="395282" y="1471552"/>
              <a:ext cx="1775341" cy="9363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Enterprise Applications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(Cloud Native Applications)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055;p79"/>
            <p:cNvSpPr/>
            <p:nvPr/>
          </p:nvSpPr>
          <p:spPr>
            <a:xfrm>
              <a:off x="2265527" y="1471551"/>
              <a:ext cx="2019869" cy="936315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9" name="Google Shape;2056;p79"/>
            <p:cNvSpPr/>
            <p:nvPr/>
          </p:nvSpPr>
          <p:spPr>
            <a:xfrm>
              <a:off x="4359090" y="1468670"/>
              <a:ext cx="1823345" cy="914986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0" name="Google Shape;2057;p79"/>
            <p:cNvSpPr/>
            <p:nvPr/>
          </p:nvSpPr>
          <p:spPr>
            <a:xfrm>
              <a:off x="8052179" y="1448084"/>
              <a:ext cx="1924334" cy="959782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1" name="Google Shape;2058;p79"/>
            <p:cNvSpPr/>
            <p:nvPr/>
          </p:nvSpPr>
          <p:spPr>
            <a:xfrm>
              <a:off x="6285242" y="1471550"/>
              <a:ext cx="1658250" cy="9363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SDN-NFV Applications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(CNFs)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22" name="Google Shape;2065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9168" y="5314589"/>
              <a:ext cx="691089" cy="451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066;p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282" y="5317314"/>
              <a:ext cx="1395427" cy="403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067;p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389" y="6180385"/>
              <a:ext cx="73342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068;p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74196" y="6160720"/>
              <a:ext cx="69532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069;p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88856" y="6188577"/>
              <a:ext cx="1073485" cy="498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058;p79"/>
            <p:cNvSpPr/>
            <p:nvPr/>
          </p:nvSpPr>
          <p:spPr>
            <a:xfrm>
              <a:off x="4121380" y="6125100"/>
              <a:ext cx="1895961" cy="57218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COTS Server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8" name="Google Shape;2045;p79"/>
            <p:cNvSpPr/>
            <p:nvPr/>
          </p:nvSpPr>
          <p:spPr>
            <a:xfrm>
              <a:off x="8951562" y="5314589"/>
              <a:ext cx="2920758" cy="14205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049;p79"/>
            <p:cNvSpPr/>
            <p:nvPr/>
          </p:nvSpPr>
          <p:spPr>
            <a:xfrm>
              <a:off x="9320819" y="5186973"/>
              <a:ext cx="1906558" cy="30151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Public Cloud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0378" y="5591755"/>
              <a:ext cx="844970" cy="54574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3646" y="5572749"/>
              <a:ext cx="913114" cy="47224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945" y="6174902"/>
              <a:ext cx="779660" cy="4806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644" y="6066055"/>
              <a:ext cx="994633" cy="609949"/>
            </a:xfrm>
            <a:prstGeom prst="rect">
              <a:avLst/>
            </a:prstGeom>
          </p:spPr>
        </p:pic>
        <p:sp>
          <p:nvSpPr>
            <p:cNvPr id="34" name="Google Shape;2049;p79"/>
            <p:cNvSpPr/>
            <p:nvPr/>
          </p:nvSpPr>
          <p:spPr>
            <a:xfrm>
              <a:off x="6554514" y="5173157"/>
              <a:ext cx="1906558" cy="314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Private Cloud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5" name="Google Shape;2058;p79"/>
            <p:cNvSpPr/>
            <p:nvPr/>
          </p:nvSpPr>
          <p:spPr>
            <a:xfrm>
              <a:off x="3660071" y="5373139"/>
              <a:ext cx="2086789" cy="3488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Any Virtualization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6" name="Google Shape;2058;p79"/>
            <p:cNvSpPr/>
            <p:nvPr/>
          </p:nvSpPr>
          <p:spPr>
            <a:xfrm>
              <a:off x="6554514" y="5647077"/>
              <a:ext cx="1967803" cy="7916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Virtual Private Cloud</a:t>
              </a:r>
            </a:p>
          </p:txBody>
        </p:sp>
        <p:sp>
          <p:nvSpPr>
            <p:cNvPr id="37" name="Google Shape;2057;p79"/>
            <p:cNvSpPr/>
            <p:nvPr/>
          </p:nvSpPr>
          <p:spPr>
            <a:xfrm>
              <a:off x="10069541" y="1448084"/>
              <a:ext cx="1658250" cy="959782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64BE"/>
                  </a:solidFill>
                  <a:effectLst/>
                  <a:uLnTx/>
                  <a:uFillTx/>
                  <a:latin typeface="Calibri"/>
                  <a:cs typeface="Calibri"/>
                </a:rPr>
                <a:t>API Manager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64B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AE9EBE-C28F-4225-8C46-F69A624984D5}"/>
                </a:ext>
              </a:extLst>
            </p:cNvPr>
            <p:cNvGrpSpPr/>
            <p:nvPr/>
          </p:nvGrpSpPr>
          <p:grpSpPr>
            <a:xfrm>
              <a:off x="1810718" y="2742435"/>
              <a:ext cx="9629447" cy="876195"/>
              <a:chOff x="1810718" y="3213059"/>
              <a:chExt cx="9629447" cy="876195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7677" y="3575849"/>
                <a:ext cx="910867" cy="35382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1396" y="3445116"/>
                <a:ext cx="682709" cy="64413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0718" y="3425558"/>
                <a:ext cx="1257824" cy="65958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8160" y="3514777"/>
                <a:ext cx="1141786" cy="32921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8110" y="3596360"/>
                <a:ext cx="283008" cy="326763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9733092" y="3564534"/>
                <a:ext cx="501163" cy="369332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buSzPts val="1800"/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1pPr>
                <a:lvl2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2pPr>
                <a:lvl3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3pPr>
                <a:lvl4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4pPr>
                <a:lvl5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5pPr>
                <a:lvl6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6pPr>
                <a:lvl7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7pPr>
                <a:lvl8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8pPr>
                <a:lvl9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CI/CD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30" t="53535" r="19999" b="37886"/>
              <a:stretch/>
            </p:blipFill>
            <p:spPr>
              <a:xfrm>
                <a:off x="4950092" y="3523011"/>
                <a:ext cx="811170" cy="492494"/>
              </a:xfrm>
              <a:prstGeom prst="rect">
                <a:avLst/>
              </a:prstGeom>
            </p:spPr>
          </p:pic>
          <p:pic>
            <p:nvPicPr>
              <p:cNvPr id="46" name="Picture 2" descr="Apache ActiveMQ - Wikipedia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851" y="3385562"/>
                <a:ext cx="1061997" cy="546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9"/>
              <a:srcRect t="26616" b="25384"/>
              <a:stretch/>
            </p:blipFill>
            <p:spPr>
              <a:xfrm>
                <a:off x="5991613" y="3756069"/>
                <a:ext cx="602639" cy="289267"/>
              </a:xfrm>
              <a:prstGeom prst="rect">
                <a:avLst/>
              </a:prstGeom>
            </p:spPr>
          </p:pic>
          <p:pic>
            <p:nvPicPr>
              <p:cNvPr id="48" name="Picture 6" descr="In-memory Computing Platform Hazelcast Raises $28.5m | Financial IT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1848" y="3213059"/>
                <a:ext cx="659423" cy="659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HashiCorp on Twitter: &amp;quot;Ambassador API gateway and Consul provide a complete  solution for traffic management in your hybrid cloud, across #k8s and  legacy infrastructure. Learn more about the latest integration in this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7" t="27846" r="24131" b="27693"/>
              <a:stretch/>
            </p:blipFill>
            <p:spPr bwMode="auto">
              <a:xfrm>
                <a:off x="8534327" y="3465924"/>
                <a:ext cx="433835" cy="545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31" t="60843" r="32229" b="28353"/>
              <a:stretch/>
            </p:blipFill>
            <p:spPr>
              <a:xfrm>
                <a:off x="8976953" y="3439547"/>
                <a:ext cx="650631" cy="59787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12637" y="3663537"/>
                <a:ext cx="727528" cy="206832"/>
              </a:xfrm>
              <a:prstGeom prst="rect">
                <a:avLst/>
              </a:prstGeom>
            </p:spPr>
          </p:pic>
        </p:grpSp>
        <p:sp>
          <p:nvSpPr>
            <p:cNvPr id="52" name="Google Shape;2050;p79"/>
            <p:cNvSpPr/>
            <p:nvPr/>
          </p:nvSpPr>
          <p:spPr>
            <a:xfrm>
              <a:off x="165307" y="4245984"/>
              <a:ext cx="11694898" cy="862073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53" name="Google Shape;2051;p79"/>
            <p:cNvSpPr/>
            <p:nvPr/>
          </p:nvSpPr>
          <p:spPr>
            <a:xfrm>
              <a:off x="281966" y="2657783"/>
              <a:ext cx="2855546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Platform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Services – STL CNP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54" name="Google Shape;1235;p73" descr="Image result for kubernetes icon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655712" y="4403954"/>
              <a:ext cx="375561" cy="277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1236;p73"/>
            <p:cNvSpPr/>
            <p:nvPr/>
          </p:nvSpPr>
          <p:spPr>
            <a:xfrm>
              <a:off x="3895269" y="4710098"/>
              <a:ext cx="189644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Kubernetes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56" name="Google Shape;1218;p73"/>
            <p:cNvSpPr/>
            <p:nvPr/>
          </p:nvSpPr>
          <p:spPr>
            <a:xfrm>
              <a:off x="5328174" y="4660801"/>
              <a:ext cx="189644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Virtual</a:t>
              </a:r>
              <a:b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Networking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pic>
          <p:nvPicPr>
            <p:cNvPr id="57" name="Google Shape;1219;p7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6166064" y="4411155"/>
              <a:ext cx="295615" cy="24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1232;p7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7579538" y="4313504"/>
              <a:ext cx="412104" cy="319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1223;p73"/>
            <p:cNvSpPr/>
            <p:nvPr/>
          </p:nvSpPr>
          <p:spPr>
            <a:xfrm>
              <a:off x="6858497" y="4608842"/>
              <a:ext cx="189603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App-workflow</a:t>
              </a:r>
              <a:b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Manager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60" name="Rectangle: Rounded Corners 4">
              <a:extLst>
                <a:ext uri="{FF2B5EF4-FFF2-40B4-BE49-F238E27FC236}">
                  <a16:creationId xmlns:a16="http://schemas.microsoft.com/office/drawing/2014/main" id="{2FAEB5E5-2D07-4DE6-9E10-BBBCFA620BA7}"/>
                </a:ext>
              </a:extLst>
            </p:cNvPr>
            <p:cNvSpPr/>
            <p:nvPr/>
          </p:nvSpPr>
          <p:spPr>
            <a:xfrm>
              <a:off x="2325702" y="1592092"/>
              <a:ext cx="1095049" cy="294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Digital </a:t>
              </a:r>
              <a:r>
                <a:rPr kumimoji="0" 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MarketPlace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1" name="Rectangle: Rounded Corners 78">
              <a:extLst>
                <a:ext uri="{FF2B5EF4-FFF2-40B4-BE49-F238E27FC236}">
                  <a16:creationId xmlns:a16="http://schemas.microsoft.com/office/drawing/2014/main" id="{1B17B372-4837-4C92-8BBC-CB63D7F4F077}"/>
                </a:ext>
              </a:extLst>
            </p:cNvPr>
            <p:cNvSpPr/>
            <p:nvPr/>
          </p:nvSpPr>
          <p:spPr>
            <a:xfrm>
              <a:off x="3354127" y="1582948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dBSS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2" name="Rectangle: Rounded Corners 79">
              <a:extLst>
                <a:ext uri="{FF2B5EF4-FFF2-40B4-BE49-F238E27FC236}">
                  <a16:creationId xmlns:a16="http://schemas.microsoft.com/office/drawing/2014/main" id="{0A2C1EE6-B943-4EC5-B896-9C59563E0ABC}"/>
                </a:ext>
              </a:extLst>
            </p:cNvPr>
            <p:cNvSpPr/>
            <p:nvPr/>
          </p:nvSpPr>
          <p:spPr>
            <a:xfrm>
              <a:off x="2325702" y="1866337"/>
              <a:ext cx="977524" cy="206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dSP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FFBD8A-CE7F-4183-A9F4-D81FB6BE82B0}"/>
                </a:ext>
              </a:extLst>
            </p:cNvPr>
            <p:cNvSpPr txBox="1"/>
            <p:nvPr/>
          </p:nvSpPr>
          <p:spPr>
            <a:xfrm>
              <a:off x="4322715" y="2405358"/>
              <a:ext cx="19824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Telco Network Applications </a:t>
              </a: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(VNFs/CNFs)</a:t>
              </a:r>
            </a:p>
          </p:txBody>
        </p:sp>
        <p:sp>
          <p:nvSpPr>
            <p:cNvPr id="64" name="Rectangle: Rounded Corners 81">
              <a:extLst>
                <a:ext uri="{FF2B5EF4-FFF2-40B4-BE49-F238E27FC236}">
                  <a16:creationId xmlns:a16="http://schemas.microsoft.com/office/drawing/2014/main" id="{A5741D29-A8EC-4FFF-AC1F-630FF3940980}"/>
                </a:ext>
              </a:extLst>
            </p:cNvPr>
            <p:cNvSpPr/>
            <p:nvPr/>
          </p:nvSpPr>
          <p:spPr>
            <a:xfrm>
              <a:off x="4413004" y="1606149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dPCRF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5" name="Rectangle: Rounded Corners 82">
              <a:extLst>
                <a:ext uri="{FF2B5EF4-FFF2-40B4-BE49-F238E27FC236}">
                  <a16:creationId xmlns:a16="http://schemas.microsoft.com/office/drawing/2014/main" id="{BCCD3D7F-1A7B-4178-BDEB-36D08007B66A}"/>
                </a:ext>
              </a:extLst>
            </p:cNvPr>
            <p:cNvSpPr/>
            <p:nvPr/>
          </p:nvSpPr>
          <p:spPr>
            <a:xfrm>
              <a:off x="5251927" y="1614336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5G PCF</a:t>
              </a:r>
            </a:p>
          </p:txBody>
        </p:sp>
        <p:sp>
          <p:nvSpPr>
            <p:cNvPr id="66" name="Rectangle: Rounded Corners 83">
              <a:extLst>
                <a:ext uri="{FF2B5EF4-FFF2-40B4-BE49-F238E27FC236}">
                  <a16:creationId xmlns:a16="http://schemas.microsoft.com/office/drawing/2014/main" id="{2CD8159C-1DA3-493B-9FCE-D1B4E5B6D2A3}"/>
                </a:ext>
              </a:extLst>
            </p:cNvPr>
            <p:cNvSpPr/>
            <p:nvPr/>
          </p:nvSpPr>
          <p:spPr>
            <a:xfrm>
              <a:off x="3308483" y="2097397"/>
              <a:ext cx="846675" cy="2482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1737EE-2061-4195-9F67-DC7F4164EE6A}"/>
                </a:ext>
              </a:extLst>
            </p:cNvPr>
            <p:cNvSpPr txBox="1"/>
            <p:nvPr/>
          </p:nvSpPr>
          <p:spPr>
            <a:xfrm>
              <a:off x="7350511" y="2427695"/>
              <a:ext cx="332577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Big Data / Data Analytics</a:t>
              </a:r>
            </a:p>
          </p:txBody>
        </p:sp>
        <p:sp>
          <p:nvSpPr>
            <p:cNvPr id="68" name="Rectangle: Rounded Corners 85">
              <a:extLst>
                <a:ext uri="{FF2B5EF4-FFF2-40B4-BE49-F238E27FC236}">
                  <a16:creationId xmlns:a16="http://schemas.microsoft.com/office/drawing/2014/main" id="{820C677B-8A8E-4030-96D3-57CF83C71B97}"/>
                </a:ext>
              </a:extLst>
            </p:cNvPr>
            <p:cNvSpPr/>
            <p:nvPr/>
          </p:nvSpPr>
          <p:spPr>
            <a:xfrm>
              <a:off x="8151987" y="1613446"/>
              <a:ext cx="886186" cy="2063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Intellza</a:t>
              </a:r>
            </a:p>
          </p:txBody>
        </p:sp>
        <p:sp>
          <p:nvSpPr>
            <p:cNvPr id="69" name="Rectangle: Rounded Corners 86">
              <a:extLst>
                <a:ext uri="{FF2B5EF4-FFF2-40B4-BE49-F238E27FC236}">
                  <a16:creationId xmlns:a16="http://schemas.microsoft.com/office/drawing/2014/main" id="{AE457AD5-1508-4F0A-8F94-CBCFB6DB15F7}"/>
                </a:ext>
              </a:extLst>
            </p:cNvPr>
            <p:cNvSpPr/>
            <p:nvPr/>
          </p:nvSpPr>
          <p:spPr>
            <a:xfrm>
              <a:off x="9075654" y="1605017"/>
              <a:ext cx="859143" cy="20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IPLMS</a:t>
              </a:r>
            </a:p>
          </p:txBody>
        </p:sp>
        <p:sp>
          <p:nvSpPr>
            <p:cNvPr id="70" name="Rectangle: Rounded Corners 87">
              <a:extLst>
                <a:ext uri="{FF2B5EF4-FFF2-40B4-BE49-F238E27FC236}">
                  <a16:creationId xmlns:a16="http://schemas.microsoft.com/office/drawing/2014/main" id="{3179EFD2-E659-474F-A59F-E80BD6C0F307}"/>
                </a:ext>
              </a:extLst>
            </p:cNvPr>
            <p:cNvSpPr/>
            <p:nvPr/>
          </p:nvSpPr>
          <p:spPr>
            <a:xfrm>
              <a:off x="8108521" y="1877604"/>
              <a:ext cx="964447" cy="2592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dMediation</a:t>
              </a:r>
            </a:p>
          </p:txBody>
        </p:sp>
        <p:sp>
          <p:nvSpPr>
            <p:cNvPr id="71" name="Rectangle: Rounded Corners 88">
              <a:extLst>
                <a:ext uri="{FF2B5EF4-FFF2-40B4-BE49-F238E27FC236}">
                  <a16:creationId xmlns:a16="http://schemas.microsoft.com/office/drawing/2014/main" id="{97B6F152-E636-4068-B15C-8517696763A6}"/>
                </a:ext>
              </a:extLst>
            </p:cNvPr>
            <p:cNvSpPr/>
            <p:nvPr/>
          </p:nvSpPr>
          <p:spPr>
            <a:xfrm>
              <a:off x="9105853" y="1877081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CGF/CGNAT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9E9FD9-EED1-4A42-8CA6-7E0D7928B6DB}"/>
                </a:ext>
              </a:extLst>
            </p:cNvPr>
            <p:cNvSpPr txBox="1"/>
            <p:nvPr/>
          </p:nvSpPr>
          <p:spPr>
            <a:xfrm>
              <a:off x="2224425" y="2434569"/>
              <a:ext cx="198240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BSS/OSS (CNFs)</a:t>
              </a:r>
              <a:endPara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3" name="Rectangle: Rounded Corners 90">
              <a:extLst>
                <a:ext uri="{FF2B5EF4-FFF2-40B4-BE49-F238E27FC236}">
                  <a16:creationId xmlns:a16="http://schemas.microsoft.com/office/drawing/2014/main" id="{799F7F12-25D9-43E7-A21C-38EFCD2BAE5E}"/>
                </a:ext>
              </a:extLst>
            </p:cNvPr>
            <p:cNvSpPr/>
            <p:nvPr/>
          </p:nvSpPr>
          <p:spPr>
            <a:xfrm>
              <a:off x="4415778" y="1911067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dWiFi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4" name="Rectangle: Rounded Corners 91">
              <a:extLst>
                <a:ext uri="{FF2B5EF4-FFF2-40B4-BE49-F238E27FC236}">
                  <a16:creationId xmlns:a16="http://schemas.microsoft.com/office/drawing/2014/main" id="{FE2D861E-6429-4044-B944-E6419A6AEDB9}"/>
                </a:ext>
              </a:extLst>
            </p:cNvPr>
            <p:cNvSpPr/>
            <p:nvPr/>
          </p:nvSpPr>
          <p:spPr>
            <a:xfrm>
              <a:off x="5274667" y="1907347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75" name="Rectangle: Rounded Corners 92">
              <a:extLst>
                <a:ext uri="{FF2B5EF4-FFF2-40B4-BE49-F238E27FC236}">
                  <a16:creationId xmlns:a16="http://schemas.microsoft.com/office/drawing/2014/main" id="{E207605C-5E21-4160-80CF-68848B77D81D}"/>
                </a:ext>
              </a:extLst>
            </p:cNvPr>
            <p:cNvSpPr/>
            <p:nvPr/>
          </p:nvSpPr>
          <p:spPr>
            <a:xfrm>
              <a:off x="3331782" y="1858027"/>
              <a:ext cx="862215" cy="2203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dPCC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6" name="Rectangle: Rounded Corners 93">
              <a:extLst>
                <a:ext uri="{FF2B5EF4-FFF2-40B4-BE49-F238E27FC236}">
                  <a16:creationId xmlns:a16="http://schemas.microsoft.com/office/drawing/2014/main" id="{2D425F8B-ED72-4C5C-BE54-7A4F723BE297}"/>
                </a:ext>
              </a:extLst>
            </p:cNvPr>
            <p:cNvSpPr/>
            <p:nvPr/>
          </p:nvSpPr>
          <p:spPr>
            <a:xfrm>
              <a:off x="2355841" y="2097200"/>
              <a:ext cx="917101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5G CHF</a:t>
              </a:r>
            </a:p>
          </p:txBody>
        </p:sp>
        <p:sp>
          <p:nvSpPr>
            <p:cNvPr id="77" name="Google Shape;2051;p79"/>
            <p:cNvSpPr/>
            <p:nvPr/>
          </p:nvSpPr>
          <p:spPr>
            <a:xfrm>
              <a:off x="317637" y="4204965"/>
              <a:ext cx="2819875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PaaS – STL CNP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43" y="3125736"/>
              <a:ext cx="763521" cy="3435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25" y="3004387"/>
              <a:ext cx="534433" cy="752165"/>
            </a:xfrm>
            <a:prstGeom prst="rect">
              <a:avLst/>
            </a:prstGeom>
          </p:spPr>
        </p:pic>
        <p:pic>
          <p:nvPicPr>
            <p:cNvPr id="80" name="Picture 2" descr="RDM: A Redis Desktop Administration Chida | Ubunlo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6677" y="3316676"/>
              <a:ext cx="867253" cy="31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/>
            <p:cNvSpPr/>
            <p:nvPr/>
          </p:nvSpPr>
          <p:spPr>
            <a:xfrm>
              <a:off x="5203458" y="3778692"/>
              <a:ext cx="13195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ODA Canvas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Services 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1461" y="3896550"/>
              <a:ext cx="5790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Component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916991" y="3896551"/>
              <a:ext cx="5084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92521" y="3896552"/>
              <a:ext cx="5084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API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65662" y="3896556"/>
              <a:ext cx="7104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Component CRD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Webhook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1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</p:spPr>
        <p:txBody>
          <a:bodyPr>
            <a:normAutofit/>
          </a:bodyPr>
          <a:lstStyle/>
          <a:p>
            <a:r>
              <a:rPr lang="en-US" dirty="0"/>
              <a:t>STL PCRF / PCF Deployment Model on ODA Canvas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7406" y="961939"/>
            <a:ext cx="10930665" cy="5182298"/>
            <a:chOff x="128586" y="961939"/>
            <a:chExt cx="10930665" cy="51822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D0217E-5A90-4485-8313-32FD88065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14" b="15414"/>
            <a:stretch/>
          </p:blipFill>
          <p:spPr>
            <a:xfrm>
              <a:off x="128586" y="982959"/>
              <a:ext cx="9921101" cy="499825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4AE083-E69B-4281-82C9-EE1DB5FE0195}"/>
                </a:ext>
              </a:extLst>
            </p:cNvPr>
            <p:cNvGrpSpPr/>
            <p:nvPr/>
          </p:nvGrpSpPr>
          <p:grpSpPr>
            <a:xfrm>
              <a:off x="128586" y="961939"/>
              <a:ext cx="9921101" cy="4998254"/>
              <a:chOff x="128586" y="982959"/>
              <a:chExt cx="9921101" cy="499825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D0217E-5A90-4485-8313-32FD88065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14" b="15414"/>
              <a:stretch/>
            </p:blipFill>
            <p:spPr>
              <a:xfrm>
                <a:off x="128586" y="982959"/>
                <a:ext cx="9921101" cy="4998254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1C9554-E7EC-4106-A7B4-12067B63DD01}"/>
                  </a:ext>
                </a:extLst>
              </p:cNvPr>
              <p:cNvGrpSpPr/>
              <p:nvPr/>
            </p:nvGrpSpPr>
            <p:grpSpPr>
              <a:xfrm>
                <a:off x="6200361" y="4046275"/>
                <a:ext cx="2507394" cy="1216605"/>
                <a:chOff x="6200361" y="4046275"/>
                <a:chExt cx="2507394" cy="1216605"/>
              </a:xfrm>
            </p:grpSpPr>
            <p:sp>
              <p:nvSpPr>
                <p:cNvPr id="20" name="Rectangle: Rounded Corners 9">
                  <a:extLst>
                    <a:ext uri="{FF2B5EF4-FFF2-40B4-BE49-F238E27FC236}">
                      <a16:creationId xmlns:a16="http://schemas.microsoft.com/office/drawing/2014/main" id="{2CA75F35-F3B8-4F08-8FEB-2EB5657DAF51}"/>
                    </a:ext>
                  </a:extLst>
                </p:cNvPr>
                <p:cNvSpPr/>
                <p:nvPr/>
              </p:nvSpPr>
              <p:spPr>
                <a:xfrm>
                  <a:off x="6200361" y="4195095"/>
                  <a:ext cx="2507394" cy="1067785"/>
                </a:xfrm>
                <a:prstGeom prst="roundRect">
                  <a:avLst>
                    <a:gd name="adj" fmla="val 12938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t"/>
                <a:lstStyle/>
                <a:p>
                  <a:pPr marL="0" marR="0" lvl="0" indent="0" algn="l" defTabSz="914240" rtl="0" eaLnBrk="1" fontAlgn="auto" latinLnBrk="0" hangingPunct="1">
                    <a:lnSpc>
                      <a:spcPct val="100000"/>
                    </a:lnSpc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Calibri"/>
                    </a:rPr>
                    <a:t>Canvas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Calibri"/>
                  </a:endParaRP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968C962-39C3-4CDA-A937-A3292A088E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18471" y="4046275"/>
                  <a:ext cx="331884" cy="335491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A781C3B-FB99-4A2C-8F8F-AC60BEF7B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2422" y="4509566"/>
                  <a:ext cx="2238375" cy="562524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Callout: Line 12">
              <a:extLst>
                <a:ext uri="{FF2B5EF4-FFF2-40B4-BE49-F238E27FC236}">
                  <a16:creationId xmlns:a16="http://schemas.microsoft.com/office/drawing/2014/main" id="{DF030AEB-D667-4DDD-9EB6-07946B55DA3F}"/>
                </a:ext>
              </a:extLst>
            </p:cNvPr>
            <p:cNvSpPr/>
            <p:nvPr/>
          </p:nvSpPr>
          <p:spPr>
            <a:xfrm>
              <a:off x="9552410" y="2141610"/>
              <a:ext cx="1506841" cy="523220"/>
            </a:xfrm>
            <a:prstGeom prst="borderCallout1">
              <a:avLst>
                <a:gd name="adj1" fmla="val 18750"/>
                <a:gd name="adj2" fmla="val -8333"/>
                <a:gd name="adj3" fmla="val 118043"/>
                <a:gd name="adj4" fmla="val -106591"/>
              </a:avLst>
            </a:prstGeom>
            <a:noFill/>
            <a:ln w="12700" cap="flat" cmpd="sng" algn="ctr">
              <a:solidFill>
                <a:srgbClr val="E0121D"/>
              </a:solidFill>
              <a:prstDash val="solid"/>
              <a:miter lim="800000"/>
            </a:ln>
            <a:effectLst/>
          </p:spPr>
          <p:txBody>
            <a:bodyPr wrap="square" lIns="54000" rIns="54000" rtlCol="0" anchor="ctr">
              <a:spAutoFit/>
            </a:bodyPr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ODA Functional Components</a:t>
              </a:r>
            </a:p>
          </p:txBody>
        </p:sp>
        <p:sp>
          <p:nvSpPr>
            <p:cNvPr id="9" name="Callout: Line 14">
              <a:extLst>
                <a:ext uri="{FF2B5EF4-FFF2-40B4-BE49-F238E27FC236}">
                  <a16:creationId xmlns:a16="http://schemas.microsoft.com/office/drawing/2014/main" id="{A8248BBD-4FFA-48FB-BFC6-38C54586EA72}"/>
                </a:ext>
              </a:extLst>
            </p:cNvPr>
            <p:cNvSpPr/>
            <p:nvPr/>
          </p:nvSpPr>
          <p:spPr>
            <a:xfrm>
              <a:off x="2897954" y="5836460"/>
              <a:ext cx="1223883" cy="307777"/>
            </a:xfrm>
            <a:prstGeom prst="borderCallout1">
              <a:avLst>
                <a:gd name="adj1" fmla="val 18750"/>
                <a:gd name="adj2" fmla="val -8333"/>
                <a:gd name="adj3" fmla="val -315300"/>
                <a:gd name="adj4" fmla="val -59411"/>
              </a:avLst>
            </a:prstGeom>
            <a:noFill/>
            <a:ln w="12700" cap="flat" cmpd="sng" algn="ctr">
              <a:solidFill>
                <a:srgbClr val="E0121D"/>
              </a:solidFill>
              <a:prstDash val="solid"/>
              <a:miter lim="800000"/>
            </a:ln>
            <a:effectLst/>
          </p:spPr>
          <p:txBody>
            <a:bodyPr lIns="54000" rIns="54000" rtlCol="0" anchor="ctr">
              <a:spAutoFit/>
            </a:bodyPr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System</a:t>
              </a:r>
            </a:p>
          </p:txBody>
        </p:sp>
        <p:sp>
          <p:nvSpPr>
            <p:cNvPr id="10" name="Callout: Line 13">
              <a:extLst>
                <a:ext uri="{FF2B5EF4-FFF2-40B4-BE49-F238E27FC236}">
                  <a16:creationId xmlns:a16="http://schemas.microsoft.com/office/drawing/2014/main" id="{35F48668-C2A3-498D-99F0-DA7ED45CE59E}"/>
                </a:ext>
              </a:extLst>
            </p:cNvPr>
            <p:cNvSpPr/>
            <p:nvPr/>
          </p:nvSpPr>
          <p:spPr>
            <a:xfrm>
              <a:off x="9610871" y="4346701"/>
              <a:ext cx="1389921" cy="523220"/>
            </a:xfrm>
            <a:prstGeom prst="borderCallout1">
              <a:avLst>
                <a:gd name="adj1" fmla="val 18750"/>
                <a:gd name="adj2" fmla="val -8333"/>
                <a:gd name="adj3" fmla="val 72792"/>
                <a:gd name="adj4" fmla="val -103115"/>
              </a:avLst>
            </a:prstGeom>
            <a:noFill/>
            <a:ln w="12700" cap="flat" cmpd="sng" algn="ctr">
              <a:solidFill>
                <a:srgbClr val="E0121D"/>
              </a:solidFill>
              <a:prstDash val="solid"/>
              <a:miter lim="800000"/>
            </a:ln>
            <a:effectLst/>
          </p:spPr>
          <p:txBody>
            <a:bodyPr wrap="square" lIns="54000" rIns="54000" rtlCol="0" anchor="ctr">
              <a:spAutoFit/>
            </a:bodyPr>
            <a:lstStyle/>
            <a:p>
              <a:pPr marL="0" marR="0" lvl="0" indent="0" algn="ct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Canvas Services (non-functional)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22429" y="2809539"/>
              <a:ext cx="5134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STL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PCRF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26108" y="2827941"/>
              <a:ext cx="4236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STL </a:t>
              </a:r>
              <a:b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</a:b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PCF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95244" y="4983649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Security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55786" y="4946865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Component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99000" y="4952117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API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67154" y="4957375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Component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CRD Webhook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1342" y="4253788"/>
              <a:ext cx="17139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/>
                  <a:cs typeface="Calibri"/>
                </a:rPr>
                <a:t>STL Cloud Native Platform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97658" y="2827940"/>
            <a:ext cx="404638" cy="44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STL </a:t>
            </a:r>
            <a:b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</a:b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SPR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11554" y="2821860"/>
            <a:ext cx="469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STL </a:t>
            </a:r>
            <a:b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</a:b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UDR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87106" y="2821859"/>
            <a:ext cx="448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STL </a:t>
            </a:r>
            <a:b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</a:b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CHF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4446" y="3276891"/>
            <a:ext cx="923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STL OCS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4161" y="2808993"/>
            <a:ext cx="923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STL 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SM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54" y="1139441"/>
            <a:ext cx="3342583" cy="174743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C09F0B-8910-43CD-A2FE-6E40E38F03A5}"/>
              </a:ext>
            </a:extLst>
          </p:cNvPr>
          <p:cNvSpPr/>
          <p:nvPr/>
        </p:nvSpPr>
        <p:spPr>
          <a:xfrm>
            <a:off x="4417835" y="1390261"/>
            <a:ext cx="7534679" cy="3671551"/>
          </a:xfrm>
          <a:prstGeom prst="roundRect">
            <a:avLst>
              <a:gd name="adj" fmla="val 3960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Canvas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2B60C-0A65-49F5-A887-75CFEE73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 </a:t>
            </a:r>
            <a:r>
              <a:rPr lang="en-US" dirty="0" smtClean="0"/>
              <a:t>Reference </a:t>
            </a:r>
            <a:r>
              <a:rPr lang="en-US" dirty="0"/>
              <a:t>I</a:t>
            </a:r>
            <a:r>
              <a:rPr lang="en-US" dirty="0" smtClean="0"/>
              <a:t>mplementation </a:t>
            </a:r>
            <a:r>
              <a:rPr lang="en-US" dirty="0"/>
              <a:t>in the Open Digital Lab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D84DBC-324C-4FF5-9DE6-F521E7BDD084}"/>
              </a:ext>
            </a:extLst>
          </p:cNvPr>
          <p:cNvSpPr/>
          <p:nvPr/>
        </p:nvSpPr>
        <p:spPr>
          <a:xfrm>
            <a:off x="2833896" y="2222090"/>
            <a:ext cx="1101013" cy="53977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76C32F-0A70-44FB-BA44-85E7AB60C59C}"/>
              </a:ext>
            </a:extLst>
          </p:cNvPr>
          <p:cNvSpPr/>
          <p:nvPr/>
        </p:nvSpPr>
        <p:spPr>
          <a:xfrm>
            <a:off x="4601291" y="1847461"/>
            <a:ext cx="3503686" cy="2135963"/>
          </a:xfrm>
          <a:prstGeom prst="roundRect">
            <a:avLst>
              <a:gd name="adj" fmla="val 4520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canvas-system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85BF19-B6D5-41E7-B9D7-0B122695E6D8}"/>
              </a:ext>
            </a:extLst>
          </p:cNvPr>
          <p:cNvSpPr/>
          <p:nvPr/>
        </p:nvSpPr>
        <p:spPr>
          <a:xfrm>
            <a:off x="8185174" y="1847462"/>
            <a:ext cx="3525071" cy="1021099"/>
          </a:xfrm>
          <a:prstGeom prst="roundRect">
            <a:avLst>
              <a:gd name="adj" fmla="val 7261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service-mesh-system*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D8F3FB96-91EA-4BC9-B2FC-7C0D70CD50C6}"/>
              </a:ext>
            </a:extLst>
          </p:cNvPr>
          <p:cNvSpPr/>
          <p:nvPr/>
        </p:nvSpPr>
        <p:spPr>
          <a:xfrm>
            <a:off x="1824304" y="3203787"/>
            <a:ext cx="1389921" cy="523220"/>
          </a:xfrm>
          <a:prstGeom prst="borderCallout1">
            <a:avLst>
              <a:gd name="adj1" fmla="val -387"/>
              <a:gd name="adj2" fmla="val 36717"/>
              <a:gd name="adj3" fmla="val -86785"/>
              <a:gd name="adj4" fmla="val 7579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rIns="54000" rtlCol="0" anchor="ctr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012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Canvas Services (non-functional)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B546F6-8D1A-4118-9D00-0247BF154D3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069772" y="1455578"/>
            <a:ext cx="1370286" cy="766512"/>
          </a:xfrm>
          <a:prstGeom prst="lin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B69DDE-B990-4746-85AD-423122BD4A3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069772" y="2761861"/>
            <a:ext cx="1348063" cy="2135963"/>
          </a:xfrm>
          <a:prstGeom prst="lin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A225F2-DEA9-46BD-9A00-A763F2828759}"/>
              </a:ext>
            </a:extLst>
          </p:cNvPr>
          <p:cNvGrpSpPr/>
          <p:nvPr/>
        </p:nvGrpSpPr>
        <p:grpSpPr>
          <a:xfrm>
            <a:off x="4745159" y="5334754"/>
            <a:ext cx="2238033" cy="584335"/>
            <a:chOff x="976192" y="5646745"/>
            <a:chExt cx="1812728" cy="584335"/>
          </a:xfrm>
        </p:grpSpPr>
        <p:sp>
          <p:nvSpPr>
            <p:cNvPr id="33" name="Rounded Rectangle 15">
              <a:extLst>
                <a:ext uri="{FF2B5EF4-FFF2-40B4-BE49-F238E27FC236}">
                  <a16:creationId xmlns:a16="http://schemas.microsoft.com/office/drawing/2014/main" id="{7DC6EA40-A739-4B56-86AC-D69C9CEDD9F2}"/>
                </a:ext>
              </a:extLst>
            </p:cNvPr>
            <p:cNvSpPr/>
            <p:nvPr/>
          </p:nvSpPr>
          <p:spPr>
            <a:xfrm>
              <a:off x="976192" y="5646745"/>
              <a:ext cx="1812728" cy="22829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Choice of implementation</a:t>
              </a:r>
            </a:p>
          </p:txBody>
        </p:sp>
        <p:sp>
          <p:nvSpPr>
            <p:cNvPr id="34" name="Rounded Rectangle 15">
              <a:extLst>
                <a:ext uri="{FF2B5EF4-FFF2-40B4-BE49-F238E27FC236}">
                  <a16:creationId xmlns:a16="http://schemas.microsoft.com/office/drawing/2014/main" id="{C586A45F-CDE7-4DE0-86CD-716E967FE882}"/>
                </a:ext>
              </a:extLst>
            </p:cNvPr>
            <p:cNvSpPr/>
            <p:nvPr/>
          </p:nvSpPr>
          <p:spPr>
            <a:xfrm>
              <a:off x="976192" y="6002784"/>
              <a:ext cx="1812728" cy="22829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33" b="0" i="0" u="none" strike="noStrike" kern="120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Standard Canvas service</a:t>
              </a:r>
            </a:p>
          </p:txBody>
        </p:sp>
      </p:grp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D620FE99-2A58-4C03-891F-00D2546A55A0}"/>
              </a:ext>
            </a:extLst>
          </p:cNvPr>
          <p:cNvSpPr/>
          <p:nvPr/>
        </p:nvSpPr>
        <p:spPr>
          <a:xfrm>
            <a:off x="8359431" y="2233205"/>
            <a:ext cx="3194565" cy="22829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Service Mesh (eg Istio)</a:t>
            </a:r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5B862392-7444-4A6C-88EB-3B3DC16F2F65}"/>
              </a:ext>
            </a:extLst>
          </p:cNvPr>
          <p:cNvSpPr/>
          <p:nvPr/>
        </p:nvSpPr>
        <p:spPr>
          <a:xfrm>
            <a:off x="4745159" y="4412921"/>
            <a:ext cx="3359818" cy="21284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API Gateway (</a:t>
            </a:r>
            <a:r>
              <a:rPr kumimoji="0" lang="en-GB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eg</a:t>
            </a: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Whale Cloud, </a:t>
            </a:r>
            <a:r>
              <a:rPr kumimoji="0" lang="en-GB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Apigate</a:t>
            </a: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…)</a:t>
            </a: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896B21DE-6D30-4E32-BFD9-D03AA4E297BC}"/>
              </a:ext>
            </a:extLst>
          </p:cNvPr>
          <p:cNvSpPr/>
          <p:nvPr/>
        </p:nvSpPr>
        <p:spPr>
          <a:xfrm>
            <a:off x="8359431" y="2519353"/>
            <a:ext cx="3194565" cy="22829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Observability (eg </a:t>
            </a:r>
            <a:r>
              <a: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Kiali</a:t>
            </a: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D2BB6BF4-68C9-49DA-BA1B-0ACC3CE63CD4}"/>
              </a:ext>
            </a:extLst>
          </p:cNvPr>
          <p:cNvSpPr/>
          <p:nvPr/>
        </p:nvSpPr>
        <p:spPr>
          <a:xfrm>
            <a:off x="4740714" y="2879693"/>
            <a:ext cx="3194565" cy="2282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API Controller</a:t>
            </a: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6" name="Rounded Rectangle 12">
            <a:extLst>
              <a:ext uri="{FF2B5EF4-FFF2-40B4-BE49-F238E27FC236}">
                <a16:creationId xmlns:a16="http://schemas.microsoft.com/office/drawing/2014/main" id="{C1BAD750-85AE-4290-988D-A3783905BC1B}"/>
              </a:ext>
            </a:extLst>
          </p:cNvPr>
          <p:cNvSpPr/>
          <p:nvPr/>
        </p:nvSpPr>
        <p:spPr>
          <a:xfrm>
            <a:off x="4740714" y="2296265"/>
            <a:ext cx="3194565" cy="2282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Component Controller</a:t>
            </a:r>
          </a:p>
        </p:txBody>
      </p: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C948DAA5-AF5B-40D9-9F1D-A8B99B846AFC}"/>
              </a:ext>
            </a:extLst>
          </p:cNvPr>
          <p:cNvSpPr/>
          <p:nvPr/>
        </p:nvSpPr>
        <p:spPr>
          <a:xfrm>
            <a:off x="8350426" y="3599710"/>
            <a:ext cx="3194565" cy="22829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Visualization (eg Grafana)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74F2E8-1CE4-4B59-92F4-BDA618ECA87E}"/>
              </a:ext>
            </a:extLst>
          </p:cNvPr>
          <p:cNvSpPr/>
          <p:nvPr/>
        </p:nvSpPr>
        <p:spPr>
          <a:xfrm>
            <a:off x="8185174" y="2978507"/>
            <a:ext cx="3525071" cy="1004917"/>
          </a:xfrm>
          <a:prstGeom prst="roundRect">
            <a:avLst>
              <a:gd name="adj" fmla="val 7305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monitoring-system*</a:t>
            </a:r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C9513C7E-DBEA-47E1-9DE5-D103FD66F563}"/>
              </a:ext>
            </a:extLst>
          </p:cNvPr>
          <p:cNvSpPr/>
          <p:nvPr/>
        </p:nvSpPr>
        <p:spPr>
          <a:xfrm>
            <a:off x="8350425" y="3299143"/>
            <a:ext cx="3194565" cy="22829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Monitoring (</a:t>
            </a:r>
            <a:r>
              <a:rPr kumimoji="0" lang="en-GB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eg</a:t>
            </a: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Prometheus)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9D2A91-4352-4D8C-8DB9-748D5447BE61}"/>
              </a:ext>
            </a:extLst>
          </p:cNvPr>
          <p:cNvSpPr/>
          <p:nvPr/>
        </p:nvSpPr>
        <p:spPr>
          <a:xfrm>
            <a:off x="8185174" y="4076838"/>
            <a:ext cx="3525071" cy="704892"/>
          </a:xfrm>
          <a:prstGeom prst="roundRect">
            <a:avLst>
              <a:gd name="adj" fmla="val 11138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iam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-system*</a:t>
            </a:r>
          </a:p>
        </p:txBody>
      </p:sp>
      <p:sp>
        <p:nvSpPr>
          <p:cNvPr id="37" name="Rounded Rectangle 16">
            <a:extLst>
              <a:ext uri="{FF2B5EF4-FFF2-40B4-BE49-F238E27FC236}">
                <a16:creationId xmlns:a16="http://schemas.microsoft.com/office/drawing/2014/main" id="{CA24DF6B-264D-46D8-A0A3-5A4D89E60C71}"/>
              </a:ext>
            </a:extLst>
          </p:cNvPr>
          <p:cNvSpPr/>
          <p:nvPr/>
        </p:nvSpPr>
        <p:spPr>
          <a:xfrm>
            <a:off x="8366194" y="4397473"/>
            <a:ext cx="3194565" cy="22829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Identity &amp; Access (</a:t>
            </a:r>
            <a:r>
              <a:rPr kumimoji="0" lang="en-GB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eg</a:t>
            </a: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Keycloak</a:t>
            </a:r>
            <a:r>
              <a:rPr kumimoji="0" lang="en-GB" sz="1333" b="0" i="0" u="none" strike="noStrike" kern="120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9130DE4-347C-4925-B1CD-BD061D78DEE8}"/>
              </a:ext>
            </a:extLst>
          </p:cNvPr>
          <p:cNvSpPr/>
          <p:nvPr/>
        </p:nvSpPr>
        <p:spPr>
          <a:xfrm>
            <a:off x="4601292" y="4077447"/>
            <a:ext cx="3503686" cy="704892"/>
          </a:xfrm>
          <a:prstGeom prst="roundRect">
            <a:avLst>
              <a:gd name="adj" fmla="val 12462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-gateway-system*</a:t>
            </a:r>
          </a:p>
        </p:txBody>
      </p:sp>
      <p:sp>
        <p:nvSpPr>
          <p:cNvPr id="39" name="Rounded Rectangle 18">
            <a:extLst>
              <a:ext uri="{FF2B5EF4-FFF2-40B4-BE49-F238E27FC236}">
                <a16:creationId xmlns:a16="http://schemas.microsoft.com/office/drawing/2014/main" id="{288E9549-E4F3-4055-9958-C803E26AA5A6}"/>
              </a:ext>
            </a:extLst>
          </p:cNvPr>
          <p:cNvSpPr/>
          <p:nvPr/>
        </p:nvSpPr>
        <p:spPr>
          <a:xfrm>
            <a:off x="4740714" y="2587979"/>
            <a:ext cx="3194565" cy="2282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 Controller</a:t>
            </a: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0" name="Rounded Rectangle 18">
            <a:extLst>
              <a:ext uri="{FF2B5EF4-FFF2-40B4-BE49-F238E27FC236}">
                <a16:creationId xmlns:a16="http://schemas.microsoft.com/office/drawing/2014/main" id="{DC778AF0-1437-4373-BB66-B1067A335513}"/>
              </a:ext>
            </a:extLst>
          </p:cNvPr>
          <p:cNvSpPr/>
          <p:nvPr/>
        </p:nvSpPr>
        <p:spPr>
          <a:xfrm>
            <a:off x="4740714" y="3171407"/>
            <a:ext cx="3194565" cy="2282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72000" tIns="18000" rIns="72000" bIns="18000" numCol="1" spcCol="1270" rtlCol="0" anchor="ctr" anchorCtr="0">
            <a:noAutofit/>
          </a:bodyPr>
          <a:lstStyle/>
          <a:p>
            <a:pPr marL="0" marR="0" lvl="0" indent="0" algn="l" defTabSz="59265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120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Component CRD Webhook</a:t>
            </a: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DFF9A-9BF3-46A3-A021-040F6BEA44D5}"/>
              </a:ext>
            </a:extLst>
          </p:cNvPr>
          <p:cNvSpPr txBox="1"/>
          <p:nvPr/>
        </p:nvSpPr>
        <p:spPr>
          <a:xfrm>
            <a:off x="170279" y="6206588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namespace name may very depending 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2090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58" y="882677"/>
            <a:ext cx="11535947" cy="5449454"/>
          </a:xfrm>
        </p:spPr>
        <p:txBody>
          <a:bodyPr/>
          <a:lstStyle/>
          <a:p>
            <a:r>
              <a:rPr lang="en-GB" dirty="0" smtClean="0"/>
              <a:t>TMF and 3GPP Interworking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553449" y="2937164"/>
            <a:ext cx="928255" cy="3423851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8989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STL</a:t>
            </a: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8989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dPCC</a:t>
            </a: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98989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8363" y="4114502"/>
            <a:ext cx="2881746" cy="6742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en-GB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rd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party</a:t>
            </a:r>
          </a:p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CRM/Portal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90108" y="3536190"/>
            <a:ext cx="4553528" cy="1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0981" y="3098881"/>
            <a:ext cx="452120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POST Top-up Balance</a:t>
            </a:r>
            <a:endParaRPr kumimoji="0" lang="en-IN" sz="1200" b="0" i="0" u="none" strike="noStrike" kern="1200" cap="none" spc="0" normalizeH="0" baseline="0" noProof="0" dirty="0" smtClean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"/</a:t>
            </a:r>
            <a:r>
              <a:rPr kumimoji="0" lang="en-I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balancemanagement</a:t>
            </a:r>
            <a:r>
              <a:rPr kumimoji="0" lang="en-I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/v4/</a:t>
            </a:r>
            <a:r>
              <a:rPr kumimoji="0" lang="en-I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balanceTopups</a:t>
            </a:r>
            <a:r>
              <a:rPr kumimoji="0" lang="en-I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/top1</a:t>
            </a:r>
            <a:r>
              <a:rPr kumimoji="0" lang="en-I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 (MSISDN, product, amount)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8363" y="3223419"/>
            <a:ext cx="2881746" cy="6742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Top-up requestor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990109" y="3790438"/>
            <a:ext cx="4553527" cy="1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Magnetic Disk 19"/>
          <p:cNvSpPr/>
          <p:nvPr/>
        </p:nvSpPr>
        <p:spPr>
          <a:xfrm>
            <a:off x="8663131" y="5545754"/>
            <a:ext cx="708890" cy="665019"/>
          </a:xfrm>
          <a:prstGeom prst="flowChartMagneticDisk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SPR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61161" y="3795710"/>
            <a:ext cx="4784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201 Success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90109" y="4211782"/>
            <a:ext cx="4553527" cy="3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01971" y="4514185"/>
            <a:ext cx="5227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Success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990109" y="4509248"/>
            <a:ext cx="4553527" cy="2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88694" y="3999864"/>
            <a:ext cx="4784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GET /</a:t>
            </a:r>
            <a:r>
              <a:rPr kumimoji="0" lang="en-I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balancemanagement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/v4/buckets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44095" y="3570379"/>
            <a:ext cx="1032387" cy="220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654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44094" y="4289189"/>
            <a:ext cx="1032387" cy="220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654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55695" y="5273964"/>
            <a:ext cx="4587941" cy="7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81945" y="4960444"/>
            <a:ext cx="4784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POST </a:t>
            </a:r>
            <a:r>
              <a:rPr kumimoji="0" lang="en-I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BalanceChangeNotification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44094" y="5209710"/>
            <a:ext cx="1032387" cy="220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654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73947" y="5005585"/>
            <a:ext cx="2881746" cy="6742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Common Notification platform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679173" y="3471852"/>
            <a:ext cx="706586" cy="873073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PCRF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682182" y="4471664"/>
            <a:ext cx="706586" cy="872583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OCS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9082812" y="3372114"/>
            <a:ext cx="2711277" cy="3071681"/>
            <a:chOff x="8995055" y="3279979"/>
            <a:chExt cx="2711277" cy="3071681"/>
          </a:xfrm>
        </p:grpSpPr>
        <p:grpSp>
          <p:nvGrpSpPr>
            <p:cNvPr id="90" name="Group 89"/>
            <p:cNvGrpSpPr/>
            <p:nvPr/>
          </p:nvGrpSpPr>
          <p:grpSpPr>
            <a:xfrm>
              <a:off x="8995055" y="3279979"/>
              <a:ext cx="2711277" cy="3071681"/>
              <a:chOff x="8995055" y="3223419"/>
              <a:chExt cx="2711277" cy="307168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9400172" y="3643421"/>
                <a:ext cx="1433914" cy="11005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10816663" y="3223419"/>
                <a:ext cx="872246" cy="892002"/>
              </a:xfrm>
              <a:prstGeom prst="round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PGW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809416" y="3369645"/>
                <a:ext cx="14577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Gx</a:t>
                </a:r>
                <a:r>
                  <a:rPr kumimoji="0" lang="en-I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RAR</a:t>
                </a:r>
                <a:endPara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95060" y="3714433"/>
                <a:ext cx="14577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</a:t>
                </a:r>
                <a:r>
                  <a:rPr kumimoji="0" lang="en-I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y</a:t>
                </a:r>
                <a:r>
                  <a:rPr kumimoji="0" lang="en-I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RAR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10834086" y="4282557"/>
                <a:ext cx="872246" cy="927154"/>
              </a:xfrm>
              <a:prstGeom prst="round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P-CSCF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10816663" y="5367946"/>
                <a:ext cx="872246" cy="927154"/>
              </a:xfrm>
              <a:prstGeom prst="round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External OCS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50" name="Elbow Connector 49"/>
              <p:cNvCxnSpPr/>
              <p:nvPr/>
            </p:nvCxnSpPr>
            <p:spPr>
              <a:xfrm>
                <a:off x="9394311" y="4045941"/>
                <a:ext cx="1387822" cy="658092"/>
              </a:xfrm>
              <a:prstGeom prst="bentConnector3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/>
              <p:cNvCxnSpPr>
                <a:endCxn id="23" idx="3"/>
              </p:cNvCxnSpPr>
              <p:nvPr/>
            </p:nvCxnSpPr>
            <p:spPr>
              <a:xfrm rot="16200000" flipV="1">
                <a:off x="8690121" y="4547468"/>
                <a:ext cx="1979693" cy="588415"/>
              </a:xfrm>
              <a:prstGeom prst="bentConnector2">
                <a:avLst/>
              </a:prstGeom>
              <a:ln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/>
              <p:cNvCxnSpPr/>
              <p:nvPr/>
            </p:nvCxnSpPr>
            <p:spPr>
              <a:xfrm flipV="1">
                <a:off x="9358937" y="3958339"/>
                <a:ext cx="1458577" cy="830417"/>
              </a:xfrm>
              <a:prstGeom prst="bentConnector3">
                <a:avLst>
                  <a:gd name="adj1" fmla="val 31003"/>
                </a:avLst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9795060" y="4408616"/>
                <a:ext cx="14577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Rx RAR</a:t>
                </a:r>
                <a:endPara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995055" y="3628863"/>
                <a:ext cx="14577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Sy</a:t>
                </a:r>
                <a:r>
                  <a:rPr kumimoji="0" lang="en-IN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SNR</a:t>
                </a:r>
                <a:endPara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104" name="Straight Connector 103"/>
            <p:cNvCxnSpPr>
              <a:stCxn id="47" idx="1"/>
            </p:cNvCxnSpPr>
            <p:nvPr/>
          </p:nvCxnSpPr>
          <p:spPr>
            <a:xfrm flipH="1">
              <a:off x="9980377" y="5888083"/>
              <a:ext cx="83628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654 Prepay Balance Management  (Top-up)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2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7" grpId="0"/>
      <p:bldP spid="29" grpId="0"/>
      <p:bldP spid="31" grpId="0" animBg="1"/>
      <p:bldP spid="36" grpId="0" animBg="1"/>
      <p:bldP spid="39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654 APIs </a:t>
            </a:r>
            <a:r>
              <a:rPr lang="en-GB" dirty="0"/>
              <a:t>- Prepay Balance Management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39" y="1309765"/>
            <a:ext cx="10200970" cy="47089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2160" y="843914"/>
            <a:ext cx="11535947" cy="5449454"/>
          </a:xfrm>
        </p:spPr>
        <p:txBody>
          <a:bodyPr/>
          <a:lstStyle/>
          <a:p>
            <a:r>
              <a:rPr lang="en-GB" dirty="0" smtClean="0"/>
              <a:t>STL dPCC supported operations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TM Foru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746"/>
      </a:accent1>
      <a:accent2>
        <a:srgbClr val="E1141E"/>
      </a:accent2>
      <a:accent3>
        <a:srgbClr val="989898"/>
      </a:accent3>
      <a:accent4>
        <a:srgbClr val="D2D5DA"/>
      </a:accent4>
      <a:accent5>
        <a:srgbClr val="F3F3F5"/>
      </a:accent5>
      <a:accent6>
        <a:srgbClr val="1A274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M FORUM DTW">
      <a:dk1>
        <a:srgbClr val="29313B"/>
      </a:dk1>
      <a:lt1>
        <a:sysClr val="window" lastClr="FFFFFF"/>
      </a:lt1>
      <a:dk2>
        <a:srgbClr val="29313B"/>
      </a:dk2>
      <a:lt2>
        <a:srgbClr val="FFFFFF"/>
      </a:lt2>
      <a:accent1>
        <a:srgbClr val="192746"/>
      </a:accent1>
      <a:accent2>
        <a:srgbClr val="34AADE"/>
      </a:accent2>
      <a:accent3>
        <a:srgbClr val="BDE2EC"/>
      </a:accent3>
      <a:accent4>
        <a:srgbClr val="E10E1F"/>
      </a:accent4>
      <a:accent5>
        <a:srgbClr val="989899"/>
      </a:accent5>
      <a:accent6>
        <a:srgbClr val="D3D5DB"/>
      </a:accent6>
      <a:hlink>
        <a:srgbClr val="42ACE1"/>
      </a:hlink>
      <a:folHlink>
        <a:srgbClr val="208FC6"/>
      </a:folHlink>
    </a:clrScheme>
    <a:fontScheme name="TM For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white_theme_v1" id="{58F19D77-5816-E04A-9191-044213DD5832}" vid="{FD3203AA-40CA-F944-9908-AFFD7879A25F}"/>
    </a:ext>
  </a:extLst>
</a:theme>
</file>

<file path=ppt/theme/theme4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white_theme_v1" id="{58F19D77-5816-E04A-9191-044213DD5832}" vid="{FD3203AA-40CA-F944-9908-AFFD7879A25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27776b-9c3b-4061-bacb-3d07ac85e0aa" xsi:nil="true"/>
    <lcf76f155ced4ddcb4097134ff3c332f xmlns="316e629a-3d22-4e03-b8cf-7974236374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825CCB81CC3145876FFCE77B4373B5" ma:contentTypeVersion="15" ma:contentTypeDescription="Create a new document." ma:contentTypeScope="" ma:versionID="168c3c6baec1829aa923dabc78bf2d80">
  <xsd:schema xmlns:xsd="http://www.w3.org/2001/XMLSchema" xmlns:xs="http://www.w3.org/2001/XMLSchema" xmlns:p="http://schemas.microsoft.com/office/2006/metadata/properties" xmlns:ns2="316e629a-3d22-4e03-b8cf-7974236374c6" xmlns:ns3="3927776b-9c3b-4061-bacb-3d07ac85e0aa" targetNamespace="http://schemas.microsoft.com/office/2006/metadata/properties" ma:root="true" ma:fieldsID="9fe9872398a9f7dad9ecce5134cf494e" ns2:_="" ns3:_="">
    <xsd:import namespace="316e629a-3d22-4e03-b8cf-7974236374c6"/>
    <xsd:import namespace="3927776b-9c3b-4061-bacb-3d07ac85e0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e629a-3d22-4e03-b8cf-797423637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6c21206-e962-4e70-b7c6-9737299e2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7776b-9c3b-4061-bacb-3d07ac85e0a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1037ca7-734e-439b-9824-f22206fabadf}" ma:internalName="TaxCatchAll" ma:showField="CatchAllData" ma:web="3927776b-9c3b-4061-bacb-3d07ac85e0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17158D-FCB1-4464-8292-FDB2CFD2DD69}">
  <ds:schemaRefs>
    <ds:schemaRef ds:uri="6bebe90e-5d7b-4965-a9ae-4f50ca5a5f06"/>
    <ds:schemaRef ds:uri="c4d58d1d-730f-444a-9971-b1ca145832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927776b-9c3b-4061-bacb-3d07ac85e0aa"/>
    <ds:schemaRef ds:uri="316e629a-3d22-4e03-b8cf-7974236374c6"/>
  </ds:schemaRefs>
</ds:datastoreItem>
</file>

<file path=customXml/itemProps2.xml><?xml version="1.0" encoding="utf-8"?>
<ds:datastoreItem xmlns:ds="http://schemas.openxmlformats.org/officeDocument/2006/customXml" ds:itemID="{EF2BEB91-E903-4C69-B085-E7319B5003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6e629a-3d22-4e03-b8cf-7974236374c6"/>
    <ds:schemaRef ds:uri="3927776b-9c3b-4061-bacb-3d07ac85e0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A6D813-78D9-4CDA-8326-CF39623EFC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4-60569_TM Forum 2020 Template</Template>
  <TotalTime>3546</TotalTime>
  <Words>839</Words>
  <Application>Microsoft Office PowerPoint</Application>
  <PresentationFormat>Widescreen</PresentationFormat>
  <Paragraphs>243</Paragraphs>
  <Slides>13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Avenir Next LT Pro</vt:lpstr>
      <vt:lpstr>Calibri</vt:lpstr>
      <vt:lpstr>Calibri Light</vt:lpstr>
      <vt:lpstr>Courier New</vt:lpstr>
      <vt:lpstr>Gotham Medium</vt:lpstr>
      <vt:lpstr>Gotham Narrow Black</vt:lpstr>
      <vt:lpstr>Quattrocento Sans</vt:lpstr>
      <vt:lpstr>Vodafone Rg</vt:lpstr>
      <vt:lpstr>1_Office Theme</vt:lpstr>
      <vt:lpstr>Office Theme</vt:lpstr>
      <vt:lpstr>1_White Theme</vt:lpstr>
      <vt:lpstr>White Theme</vt:lpstr>
      <vt:lpstr>think-cell Slide</vt:lpstr>
      <vt:lpstr>PowerPoint Presentation</vt:lpstr>
      <vt:lpstr>Agenda</vt:lpstr>
      <vt:lpstr>STL dPCC for Balance Management</vt:lpstr>
      <vt:lpstr>STL PCRF, PCF ODA Component Envelope</vt:lpstr>
      <vt:lpstr>ODA Canvas on STL Cloud Native Platform</vt:lpstr>
      <vt:lpstr>STL PCRF / PCF Deployment Model on ODA Canvas</vt:lpstr>
      <vt:lpstr>ODA Reference Implementation in the Open Digital Lab</vt:lpstr>
      <vt:lpstr>654 Prepay Balance Management  (Top-up)</vt:lpstr>
      <vt:lpstr>654 APIs - Prepay Balance Management </vt:lpstr>
      <vt:lpstr>Standalone – PCRF and PCF</vt:lpstr>
      <vt:lpstr>STL Combo PCRF+PCF</vt:lpstr>
      <vt:lpstr>STL PCRF / PCF on ODA Canvas :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>&lt;Event name here&gt;</dc:subject>
  <dc:creator>David Andrews</dc:creator>
  <cp:lastModifiedBy>Rajesh Singh 1</cp:lastModifiedBy>
  <cp:revision>47</cp:revision>
  <dcterms:created xsi:type="dcterms:W3CDTF">2020-07-10T18:44:05Z</dcterms:created>
  <dcterms:modified xsi:type="dcterms:W3CDTF">2022-09-14T12:22:24Z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0x0101000D4ED8B42F49B448A65E68BB65E2BFEB</vt:lpwstr>
  </property>
  <property fmtid="{D5CDD505-2E9C-101B-9397-08002B2CF9AE}" pid="3" name="MediaServiceImageTags">
    <vt:lpwstr/>
  </property>
</Properties>
</file>